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4"/>
    <p:sldMasterId id="2147483737" r:id="rId5"/>
    <p:sldMasterId id="2147483749" r:id="rId6"/>
    <p:sldMasterId id="2147483761" r:id="rId7"/>
  </p:sldMasterIdLst>
  <p:notesMasterIdLst>
    <p:notesMasterId r:id="rId100"/>
  </p:notesMasterIdLst>
  <p:sldIdLst>
    <p:sldId id="256" r:id="rId8"/>
    <p:sldId id="295" r:id="rId9"/>
    <p:sldId id="560" r:id="rId10"/>
    <p:sldId id="260" r:id="rId11"/>
    <p:sldId id="264" r:id="rId12"/>
    <p:sldId id="262" r:id="rId13"/>
    <p:sldId id="265" r:id="rId14"/>
    <p:sldId id="266" r:id="rId15"/>
    <p:sldId id="259" r:id="rId16"/>
    <p:sldId id="296" r:id="rId17"/>
    <p:sldId id="550" r:id="rId18"/>
    <p:sldId id="297" r:id="rId19"/>
    <p:sldId id="298" r:id="rId20"/>
    <p:sldId id="299" r:id="rId21"/>
    <p:sldId id="300" r:id="rId22"/>
    <p:sldId id="301" r:id="rId23"/>
    <p:sldId id="521" r:id="rId24"/>
    <p:sldId id="282" r:id="rId25"/>
    <p:sldId id="292" r:id="rId26"/>
    <p:sldId id="291" r:id="rId27"/>
    <p:sldId id="547" r:id="rId28"/>
    <p:sldId id="284" r:id="rId29"/>
    <p:sldId id="285" r:id="rId30"/>
    <p:sldId id="286" r:id="rId31"/>
    <p:sldId id="548" r:id="rId32"/>
    <p:sldId id="287" r:id="rId33"/>
    <p:sldId id="289" r:id="rId34"/>
    <p:sldId id="290" r:id="rId35"/>
    <p:sldId id="549" r:id="rId36"/>
    <p:sldId id="288" r:id="rId37"/>
    <p:sldId id="293" r:id="rId38"/>
    <p:sldId id="551" r:id="rId39"/>
    <p:sldId id="339" r:id="rId40"/>
    <p:sldId id="269" r:id="rId41"/>
    <p:sldId id="272" r:id="rId42"/>
    <p:sldId id="273" r:id="rId43"/>
    <p:sldId id="276" r:id="rId44"/>
    <p:sldId id="274" r:id="rId45"/>
    <p:sldId id="275" r:id="rId46"/>
    <p:sldId id="325" r:id="rId47"/>
    <p:sldId id="326" r:id="rId48"/>
    <p:sldId id="362" r:id="rId49"/>
    <p:sldId id="356" r:id="rId50"/>
    <p:sldId id="364" r:id="rId51"/>
    <p:sldId id="315" r:id="rId52"/>
    <p:sldId id="561" r:id="rId53"/>
    <p:sldId id="553" r:id="rId54"/>
    <p:sldId id="554" r:id="rId55"/>
    <p:sldId id="555" r:id="rId56"/>
    <p:sldId id="552" r:id="rId57"/>
    <p:sldId id="328" r:id="rId58"/>
    <p:sldId id="327" r:id="rId59"/>
    <p:sldId id="363" r:id="rId60"/>
    <p:sldId id="329" r:id="rId61"/>
    <p:sldId id="349" r:id="rId62"/>
    <p:sldId id="351" r:id="rId63"/>
    <p:sldId id="361" r:id="rId64"/>
    <p:sldId id="366" r:id="rId65"/>
    <p:sldId id="350" r:id="rId66"/>
    <p:sldId id="352" r:id="rId67"/>
    <p:sldId id="331" r:id="rId68"/>
    <p:sldId id="353" r:id="rId69"/>
    <p:sldId id="354" r:id="rId70"/>
    <p:sldId id="332" r:id="rId71"/>
    <p:sldId id="333" r:id="rId72"/>
    <p:sldId id="334" r:id="rId73"/>
    <p:sldId id="335" r:id="rId74"/>
    <p:sldId id="336" r:id="rId75"/>
    <p:sldId id="337" r:id="rId76"/>
    <p:sldId id="556" r:id="rId77"/>
    <p:sldId id="318" r:id="rId78"/>
    <p:sldId id="319" r:id="rId79"/>
    <p:sldId id="320" r:id="rId80"/>
    <p:sldId id="321" r:id="rId81"/>
    <p:sldId id="322" r:id="rId82"/>
    <p:sldId id="323" r:id="rId83"/>
    <p:sldId id="324" r:id="rId84"/>
    <p:sldId id="340" r:id="rId85"/>
    <p:sldId id="341" r:id="rId86"/>
    <p:sldId id="342" r:id="rId87"/>
    <p:sldId id="536" r:id="rId88"/>
    <p:sldId id="537" r:id="rId89"/>
    <p:sldId id="345" r:id="rId90"/>
    <p:sldId id="346" r:id="rId91"/>
    <p:sldId id="347" r:id="rId92"/>
    <p:sldId id="562" r:id="rId93"/>
    <p:sldId id="348" r:id="rId94"/>
    <p:sldId id="316" r:id="rId95"/>
    <p:sldId id="557" r:id="rId96"/>
    <p:sldId id="558" r:id="rId97"/>
    <p:sldId id="559" r:id="rId98"/>
    <p:sldId id="360" r:id="rId9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modifyVerifier cryptProviderType="rsaAES" cryptAlgorithmClass="hash" cryptAlgorithmType="typeAny" cryptAlgorithmSid="14" spinCount="100000" saltData="JlquUi6CUB3m6IoEEUIKag==" hashData="Orqw/9LiJRc3wyFJ9yM3ghBPiVvVbeZEYnhcAyIZCByCJzaP2SE0xW7maghjKoStWVfgBWc0uKDDU+OopXfB9A=="/>
  <p:extLst>
    <p:ext uri="{521415D9-36F7-43E2-AB2F-B90AF26B5E84}">
      <p14:sectionLst xmlns:p14="http://schemas.microsoft.com/office/powerpoint/2010/main">
        <p14:section name="Default Section" id="{A37C3C9F-91BD-4EE1-84A1-5CBB387D7AEE}">
          <p14:sldIdLst>
            <p14:sldId id="256"/>
            <p14:sldId id="295"/>
          </p14:sldIdLst>
        </p14:section>
        <p14:section name="Dịch tễ học" id="{68CC621D-A6DF-4E99-8838-82814AF7C67C}">
          <p14:sldIdLst>
            <p14:sldId id="560"/>
            <p14:sldId id="260"/>
            <p14:sldId id="264"/>
            <p14:sldId id="262"/>
            <p14:sldId id="265"/>
            <p14:sldId id="266"/>
          </p14:sldIdLst>
        </p14:section>
        <p14:section name="Nhắc lại giải phẫu" id="{7684DE1E-C94A-43DA-AE20-420E3D52DF9F}">
          <p14:sldIdLst>
            <p14:sldId id="259"/>
            <p14:sldId id="296"/>
            <p14:sldId id="550"/>
            <p14:sldId id="297"/>
            <p14:sldId id="298"/>
            <p14:sldId id="299"/>
            <p14:sldId id="300"/>
            <p14:sldId id="301"/>
            <p14:sldId id="521"/>
          </p14:sldIdLst>
        </p14:section>
        <p14:section name="Phân loại" id="{5B0D43A6-247C-4392-BF44-2FF1C9D57869}">
          <p14:sldIdLst>
            <p14:sldId id="282"/>
            <p14:sldId id="292"/>
            <p14:sldId id="291"/>
          </p14:sldIdLst>
        </p14:section>
        <p14:section name="TNM" id="{0EE16985-6A2C-4D1E-838E-14FBC3B11C9A}">
          <p14:sldIdLst>
            <p14:sldId id="547"/>
            <p14:sldId id="284"/>
            <p14:sldId id="285"/>
            <p14:sldId id="286"/>
            <p14:sldId id="548"/>
            <p14:sldId id="287"/>
            <p14:sldId id="289"/>
            <p14:sldId id="290"/>
            <p14:sldId id="549"/>
            <p14:sldId id="288"/>
            <p14:sldId id="293"/>
            <p14:sldId id="551"/>
          </p14:sldIdLst>
        </p14:section>
        <p14:section name="CHẨN ĐÓAN" id="{3E5AE6AF-8995-49A0-B2F2-6D050761B6A1}">
          <p14:sldIdLst>
            <p14:sldId id="339"/>
            <p14:sldId id="269"/>
            <p14:sldId id="272"/>
            <p14:sldId id="273"/>
            <p14:sldId id="276"/>
            <p14:sldId id="274"/>
            <p14:sldId id="275"/>
            <p14:sldId id="325"/>
            <p14:sldId id="326"/>
          </p14:sldIdLst>
        </p14:section>
        <p14:section name="Phác đồ điều trị" id="{EDB778B6-AD26-4B2C-9C4D-5E1157B452C1}">
          <p14:sldIdLst>
            <p14:sldId id="362"/>
            <p14:sldId id="356"/>
            <p14:sldId id="364"/>
            <p14:sldId id="315"/>
            <p14:sldId id="561"/>
            <p14:sldId id="553"/>
            <p14:sldId id="554"/>
            <p14:sldId id="555"/>
            <p14:sldId id="552"/>
            <p14:sldId id="328"/>
            <p14:sldId id="327"/>
            <p14:sldId id="363"/>
            <p14:sldId id="329"/>
            <p14:sldId id="349"/>
          </p14:sldIdLst>
        </p14:section>
        <p14:section name="Các phương pháp nạo hạch" id="{F994C6B0-F96D-4E62-B721-F1A9E8229B3E}">
          <p14:sldIdLst>
            <p14:sldId id="351"/>
            <p14:sldId id="361"/>
            <p14:sldId id="366"/>
            <p14:sldId id="350"/>
            <p14:sldId id="352"/>
            <p14:sldId id="331"/>
            <p14:sldId id="353"/>
            <p14:sldId id="354"/>
            <p14:sldId id="332"/>
            <p14:sldId id="333"/>
            <p14:sldId id="334"/>
            <p14:sldId id="335"/>
            <p14:sldId id="336"/>
            <p14:sldId id="337"/>
            <p14:sldId id="556"/>
            <p14:sldId id="318"/>
            <p14:sldId id="319"/>
            <p14:sldId id="320"/>
            <p14:sldId id="321"/>
            <p14:sldId id="322"/>
            <p14:sldId id="323"/>
            <p14:sldId id="324"/>
          </p14:sldIdLst>
        </p14:section>
        <p14:section name="Biến chứng cắt dạ dày" id="{75BAAE38-7459-48C3-AE41-A211B4A3C719}">
          <p14:sldIdLst>
            <p14:sldId id="340"/>
            <p14:sldId id="341"/>
            <p14:sldId id="342"/>
            <p14:sldId id="536"/>
            <p14:sldId id="537"/>
            <p14:sldId id="345"/>
            <p14:sldId id="346"/>
            <p14:sldId id="347"/>
            <p14:sldId id="562"/>
            <p14:sldId id="348"/>
            <p14:sldId id="316"/>
            <p14:sldId id="557"/>
            <p14:sldId id="558"/>
            <p14:sldId id="559"/>
            <p14:sldId id="3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FF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2" autoAdjust="0"/>
    <p:restoredTop sz="94163" autoAdjust="0"/>
  </p:normalViewPr>
  <p:slideViewPr>
    <p:cSldViewPr>
      <p:cViewPr varScale="1">
        <p:scale>
          <a:sx n="90" d="100"/>
          <a:sy n="90" d="100"/>
        </p:scale>
        <p:origin x="810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729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59" Type="http://schemas.openxmlformats.org/officeDocument/2006/relationships/slide" Target="slides/slide52.xml"/><Relationship Id="rId103" Type="http://schemas.openxmlformats.org/officeDocument/2006/relationships/theme" Target="theme/theme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notesMaster" Target="notesMasters/notesMaster1.xml"/><Relationship Id="rId105" Type="http://schemas.microsoft.com/office/2016/11/relationships/changesInfo" Target="changesInfos/changesInfo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3" Type="http://schemas.openxmlformats.org/officeDocument/2006/relationships/customXml" Target="../customXml/item3.xml"/><Relationship Id="rId25" Type="http://schemas.openxmlformats.org/officeDocument/2006/relationships/slide" Target="slides/slide18.xml"/><Relationship Id="rId46" Type="http://schemas.openxmlformats.org/officeDocument/2006/relationships/slide" Target="slides/slide39.xml"/><Relationship Id="rId67" Type="http://schemas.openxmlformats.org/officeDocument/2006/relationships/slide" Target="slides/slide6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i Library User" userId="b38e8abe-debd-4b7b-a571-441ea48c3b71" providerId="ADAL" clId="{D7DC9E76-A0B0-4615-9DE8-9592D055DDA9}"/>
    <pc:docChg chg="addSld delSld modSld">
      <pc:chgData name="Sci Library User" userId="b38e8abe-debd-4b7b-a571-441ea48c3b71" providerId="ADAL" clId="{D7DC9E76-A0B0-4615-9DE8-9592D055DDA9}" dt="2020-03-22T15:23:47.429" v="22" actId="2710"/>
      <pc:docMkLst>
        <pc:docMk/>
      </pc:docMkLst>
      <pc:sldChg chg="modSp">
        <pc:chgData name="Sci Library User" userId="b38e8abe-debd-4b7b-a571-441ea48c3b71" providerId="ADAL" clId="{D7DC9E76-A0B0-4615-9DE8-9592D055DDA9}" dt="2020-03-22T15:22:43.667" v="10" actId="1076"/>
        <pc:sldMkLst>
          <pc:docMk/>
          <pc:sldMk cId="0" sldId="537"/>
        </pc:sldMkLst>
        <pc:spChg chg="mod">
          <ac:chgData name="Sci Library User" userId="b38e8abe-debd-4b7b-a571-441ea48c3b71" providerId="ADAL" clId="{D7DC9E76-A0B0-4615-9DE8-9592D055DDA9}" dt="2020-03-22T15:22:43.667" v="10" actId="1076"/>
          <ac:spMkLst>
            <pc:docMk/>
            <pc:sldMk cId="0" sldId="537"/>
            <ac:spMk id="109571" creationId="{013923C2-C129-4135-A542-CF2784A17433}"/>
          </ac:spMkLst>
        </pc:spChg>
      </pc:sldChg>
      <pc:sldChg chg="add del">
        <pc:chgData name="Sci Library User" userId="b38e8abe-debd-4b7b-a571-441ea48c3b71" providerId="ADAL" clId="{D7DC9E76-A0B0-4615-9DE8-9592D055DDA9}" dt="2020-03-22T15:23:18.541" v="12"/>
        <pc:sldMkLst>
          <pc:docMk/>
          <pc:sldMk cId="178433286" sldId="562"/>
        </pc:sldMkLst>
      </pc:sldChg>
      <pc:sldChg chg="modSp add">
        <pc:chgData name="Sci Library User" userId="b38e8abe-debd-4b7b-a571-441ea48c3b71" providerId="ADAL" clId="{D7DC9E76-A0B0-4615-9DE8-9592D055DDA9}" dt="2020-03-22T15:23:47.429" v="22" actId="2710"/>
        <pc:sldMkLst>
          <pc:docMk/>
          <pc:sldMk cId="3204787844" sldId="562"/>
        </pc:sldMkLst>
        <pc:spChg chg="mod">
          <ac:chgData name="Sci Library User" userId="b38e8abe-debd-4b7b-a571-441ea48c3b71" providerId="ADAL" clId="{D7DC9E76-A0B0-4615-9DE8-9592D055DDA9}" dt="2020-03-22T15:23:37.197" v="19" actId="207"/>
          <ac:spMkLst>
            <pc:docMk/>
            <pc:sldMk cId="3204787844" sldId="562"/>
            <ac:spMk id="40962" creationId="{AE236665-8387-4B11-AB0E-84FF0B468EAE}"/>
          </ac:spMkLst>
        </pc:spChg>
        <pc:spChg chg="mod">
          <ac:chgData name="Sci Library User" userId="b38e8abe-debd-4b7b-a571-441ea48c3b71" providerId="ADAL" clId="{D7DC9E76-A0B0-4615-9DE8-9592D055DDA9}" dt="2020-03-22T15:23:47.429" v="22" actId="2710"/>
          <ac:spMkLst>
            <pc:docMk/>
            <pc:sldMk cId="3204787844" sldId="562"/>
            <ac:spMk id="40963" creationId="{989EF780-7B63-4032-B5B6-A1437C10F24A}"/>
          </ac:spMkLst>
        </pc:spChg>
      </pc:sldChg>
    </pc:docChg>
  </pc:docChgLst>
  <pc:docChgLst>
    <pc:chgData name="Sci Library User" userId="b38e8abe-debd-4b7b-a571-441ea48c3b71" providerId="ADAL" clId="{4BD367DE-6D5C-4F74-AF07-7C90956989FE}"/>
    <pc:docChg chg="undo custSel delSld modSld modSection">
      <pc:chgData name="Sci Library User" userId="b38e8abe-debd-4b7b-a571-441ea48c3b71" providerId="ADAL" clId="{4BD367DE-6D5C-4F74-AF07-7C90956989FE}" dt="2019-08-16T09:25:51.190" v="1418" actId="1076"/>
      <pc:docMkLst>
        <pc:docMk/>
      </pc:docMkLst>
      <pc:sldChg chg="modSp">
        <pc:chgData name="Sci Library User" userId="b38e8abe-debd-4b7b-a571-441ea48c3b71" providerId="ADAL" clId="{4BD367DE-6D5C-4F74-AF07-7C90956989FE}" dt="2019-08-16T09:25:51.190" v="1418" actId="1076"/>
        <pc:sldMkLst>
          <pc:docMk/>
          <pc:sldMk cId="0" sldId="316"/>
        </pc:sldMkLst>
        <pc:spChg chg="mod">
          <ac:chgData name="Sci Library User" userId="b38e8abe-debd-4b7b-a571-441ea48c3b71" providerId="ADAL" clId="{4BD367DE-6D5C-4F74-AF07-7C90956989FE}" dt="2019-08-16T09:25:51.190" v="1418" actId="1076"/>
          <ac:spMkLst>
            <pc:docMk/>
            <pc:sldMk cId="0" sldId="316"/>
            <ac:spMk id="5123" creationId="{9EE0D232-3292-46B2-869C-5194F34D656C}"/>
          </ac:spMkLst>
        </pc:spChg>
      </pc:sldChg>
      <pc:sldChg chg="modSp">
        <pc:chgData name="Sci Library User" userId="b38e8abe-debd-4b7b-a571-441ea48c3b71" providerId="ADAL" clId="{4BD367DE-6D5C-4F74-AF07-7C90956989FE}" dt="2019-08-16T09:07:12.639" v="1023" actId="14100"/>
        <pc:sldMkLst>
          <pc:docMk/>
          <pc:sldMk cId="0" sldId="318"/>
        </pc:sldMkLst>
        <pc:picChg chg="mod">
          <ac:chgData name="Sci Library User" userId="b38e8abe-debd-4b7b-a571-441ea48c3b71" providerId="ADAL" clId="{4BD367DE-6D5C-4F74-AF07-7C90956989FE}" dt="2019-08-16T09:07:12.639" v="1023" actId="14100"/>
          <ac:picMkLst>
            <pc:docMk/>
            <pc:sldMk cId="0" sldId="318"/>
            <ac:picMk id="43012" creationId="{F4BF0993-4B38-4A73-A633-E91748188A74}"/>
          </ac:picMkLst>
        </pc:picChg>
      </pc:sldChg>
      <pc:sldChg chg="addSp delSp modSp">
        <pc:chgData name="Sci Library User" userId="b38e8abe-debd-4b7b-a571-441ea48c3b71" providerId="ADAL" clId="{4BD367DE-6D5C-4F74-AF07-7C90956989FE}" dt="2019-08-16T09:07:38.490" v="1027"/>
        <pc:sldMkLst>
          <pc:docMk/>
          <pc:sldMk cId="0" sldId="319"/>
        </pc:sldMkLst>
        <pc:spChg chg="add del">
          <ac:chgData name="Sci Library User" userId="b38e8abe-debd-4b7b-a571-441ea48c3b71" providerId="ADAL" clId="{4BD367DE-6D5C-4F74-AF07-7C90956989FE}" dt="2019-08-16T09:07:38.490" v="1027"/>
          <ac:spMkLst>
            <pc:docMk/>
            <pc:sldMk cId="0" sldId="319"/>
            <ac:spMk id="22532" creationId="{86CE0AFD-561D-43E4-AE1A-0B1311FB331D}"/>
          </ac:spMkLst>
        </pc:spChg>
        <pc:picChg chg="mod">
          <ac:chgData name="Sci Library User" userId="b38e8abe-debd-4b7b-a571-441ea48c3b71" providerId="ADAL" clId="{4BD367DE-6D5C-4F74-AF07-7C90956989FE}" dt="2019-08-16T09:07:32.511" v="1025" actId="14100"/>
          <ac:picMkLst>
            <pc:docMk/>
            <pc:sldMk cId="0" sldId="319"/>
            <ac:picMk id="44037" creationId="{5751DC49-CE81-4AF8-B83B-B5AC09A78CE7}"/>
          </ac:picMkLst>
        </pc:picChg>
      </pc:sldChg>
      <pc:sldChg chg="delSp modSp">
        <pc:chgData name="Sci Library User" userId="b38e8abe-debd-4b7b-a571-441ea48c3b71" providerId="ADAL" clId="{4BD367DE-6D5C-4F74-AF07-7C90956989FE}" dt="2019-08-16T09:08:01.519" v="1032" actId="1076"/>
        <pc:sldMkLst>
          <pc:docMk/>
          <pc:sldMk cId="0" sldId="320"/>
        </pc:sldMkLst>
        <pc:spChg chg="del">
          <ac:chgData name="Sci Library User" userId="b38e8abe-debd-4b7b-a571-441ea48c3b71" providerId="ADAL" clId="{4BD367DE-6D5C-4F74-AF07-7C90956989FE}" dt="2019-08-16T09:07:55.880" v="1030" actId="478"/>
          <ac:spMkLst>
            <pc:docMk/>
            <pc:sldMk cId="0" sldId="320"/>
            <ac:spMk id="23555" creationId="{88F718DD-90BC-41F3-AC86-69E3A1B98A54}"/>
          </ac:spMkLst>
        </pc:spChg>
        <pc:picChg chg="mod">
          <ac:chgData name="Sci Library User" userId="b38e8abe-debd-4b7b-a571-441ea48c3b71" providerId="ADAL" clId="{4BD367DE-6D5C-4F74-AF07-7C90956989FE}" dt="2019-08-16T09:08:01.519" v="1032" actId="1076"/>
          <ac:picMkLst>
            <pc:docMk/>
            <pc:sldMk cId="0" sldId="320"/>
            <ac:picMk id="45061" creationId="{1C40B4E8-0C2B-43D7-87DE-ED660EEB68A8}"/>
          </ac:picMkLst>
        </pc:picChg>
      </pc:sldChg>
      <pc:sldChg chg="delSp modSp">
        <pc:chgData name="Sci Library User" userId="b38e8abe-debd-4b7b-a571-441ea48c3b71" providerId="ADAL" clId="{4BD367DE-6D5C-4F74-AF07-7C90956989FE}" dt="2019-08-16T09:08:20.279" v="1038" actId="14100"/>
        <pc:sldMkLst>
          <pc:docMk/>
          <pc:sldMk cId="0" sldId="321"/>
        </pc:sldMkLst>
        <pc:spChg chg="del">
          <ac:chgData name="Sci Library User" userId="b38e8abe-debd-4b7b-a571-441ea48c3b71" providerId="ADAL" clId="{4BD367DE-6D5C-4F74-AF07-7C90956989FE}" dt="2019-08-16T09:08:05.275" v="1033" actId="478"/>
          <ac:spMkLst>
            <pc:docMk/>
            <pc:sldMk cId="0" sldId="321"/>
            <ac:spMk id="24579" creationId="{328CECFB-23DF-4A7E-B9F6-2C24D4D89B17}"/>
          </ac:spMkLst>
        </pc:spChg>
        <pc:picChg chg="mod">
          <ac:chgData name="Sci Library User" userId="b38e8abe-debd-4b7b-a571-441ea48c3b71" providerId="ADAL" clId="{4BD367DE-6D5C-4F74-AF07-7C90956989FE}" dt="2019-08-16T09:08:20.279" v="1038" actId="14100"/>
          <ac:picMkLst>
            <pc:docMk/>
            <pc:sldMk cId="0" sldId="321"/>
            <ac:picMk id="46085" creationId="{E6E77EEB-118F-44C3-8054-21A5E5ECFF28}"/>
          </ac:picMkLst>
        </pc:picChg>
      </pc:sldChg>
      <pc:sldChg chg="delSp modSp">
        <pc:chgData name="Sci Library User" userId="b38e8abe-debd-4b7b-a571-441ea48c3b71" providerId="ADAL" clId="{4BD367DE-6D5C-4F74-AF07-7C90956989FE}" dt="2019-08-16T09:08:40.673" v="1045" actId="14100"/>
        <pc:sldMkLst>
          <pc:docMk/>
          <pc:sldMk cId="0" sldId="322"/>
        </pc:sldMkLst>
        <pc:spChg chg="del">
          <ac:chgData name="Sci Library User" userId="b38e8abe-debd-4b7b-a571-441ea48c3b71" providerId="ADAL" clId="{4BD367DE-6D5C-4F74-AF07-7C90956989FE}" dt="2019-08-16T09:08:25.754" v="1039" actId="478"/>
          <ac:spMkLst>
            <pc:docMk/>
            <pc:sldMk cId="0" sldId="322"/>
            <ac:spMk id="25603" creationId="{509C158A-8F57-4074-9C54-580B82F03BB7}"/>
          </ac:spMkLst>
        </pc:spChg>
        <pc:picChg chg="mod">
          <ac:chgData name="Sci Library User" userId="b38e8abe-debd-4b7b-a571-441ea48c3b71" providerId="ADAL" clId="{4BD367DE-6D5C-4F74-AF07-7C90956989FE}" dt="2019-08-16T09:08:40.673" v="1045" actId="14100"/>
          <ac:picMkLst>
            <pc:docMk/>
            <pc:sldMk cId="0" sldId="322"/>
            <ac:picMk id="47109" creationId="{1F64FB8A-73E0-46EE-97C1-83263EB0E780}"/>
          </ac:picMkLst>
        </pc:picChg>
        <pc:picChg chg="mod">
          <ac:chgData name="Sci Library User" userId="b38e8abe-debd-4b7b-a571-441ea48c3b71" providerId="ADAL" clId="{4BD367DE-6D5C-4F74-AF07-7C90956989FE}" dt="2019-08-16T09:08:38.738" v="1044" actId="1076"/>
          <ac:picMkLst>
            <pc:docMk/>
            <pc:sldMk cId="0" sldId="322"/>
            <ac:picMk id="47110" creationId="{1CF95CBE-325D-4B3A-8745-4FB58C543F49}"/>
          </ac:picMkLst>
        </pc:picChg>
      </pc:sldChg>
      <pc:sldChg chg="addSp delSp modSp">
        <pc:chgData name="Sci Library User" userId="b38e8abe-debd-4b7b-a571-441ea48c3b71" providerId="ADAL" clId="{4BD367DE-6D5C-4F74-AF07-7C90956989FE}" dt="2019-08-16T09:13:28.552" v="1076" actId="1076"/>
        <pc:sldMkLst>
          <pc:docMk/>
          <pc:sldMk cId="0" sldId="323"/>
        </pc:sldMkLst>
        <pc:spChg chg="add mod">
          <ac:chgData name="Sci Library User" userId="b38e8abe-debd-4b7b-a571-441ea48c3b71" providerId="ADAL" clId="{4BD367DE-6D5C-4F74-AF07-7C90956989FE}" dt="2019-08-16T09:09:30.142" v="1056" actId="164"/>
          <ac:spMkLst>
            <pc:docMk/>
            <pc:sldMk cId="0" sldId="323"/>
            <ac:spMk id="2" creationId="{24235681-E072-4A2A-A0CC-C9D928172F90}"/>
          </ac:spMkLst>
        </pc:spChg>
        <pc:spChg chg="add mod">
          <ac:chgData name="Sci Library User" userId="b38e8abe-debd-4b7b-a571-441ea48c3b71" providerId="ADAL" clId="{4BD367DE-6D5C-4F74-AF07-7C90956989FE}" dt="2019-08-16T09:12:25.120" v="1064" actId="164"/>
          <ac:spMkLst>
            <pc:docMk/>
            <pc:sldMk cId="0" sldId="323"/>
            <ac:spMk id="4" creationId="{C57D0467-1722-4D67-81E9-EA9F506D8F32}"/>
          </ac:spMkLst>
        </pc:spChg>
        <pc:spChg chg="add mod">
          <ac:chgData name="Sci Library User" userId="b38e8abe-debd-4b7b-a571-441ea48c3b71" providerId="ADAL" clId="{4BD367DE-6D5C-4F74-AF07-7C90956989FE}" dt="2019-08-16T09:13:18.682" v="1073" actId="1076"/>
          <ac:spMkLst>
            <pc:docMk/>
            <pc:sldMk cId="0" sldId="323"/>
            <ac:spMk id="6" creationId="{6C68241F-F595-42B4-922F-053B46B77CBD}"/>
          </ac:spMkLst>
        </pc:spChg>
        <pc:spChg chg="add del mod">
          <ac:chgData name="Sci Library User" userId="b38e8abe-debd-4b7b-a571-441ea48c3b71" providerId="ADAL" clId="{4BD367DE-6D5C-4F74-AF07-7C90956989FE}" dt="2019-08-16T09:13:25.269" v="1075" actId="478"/>
          <ac:spMkLst>
            <pc:docMk/>
            <pc:sldMk cId="0" sldId="323"/>
            <ac:spMk id="8" creationId="{5A531F56-50DB-4CCB-940E-786E9AE9A064}"/>
          </ac:spMkLst>
        </pc:spChg>
        <pc:spChg chg="del mod">
          <ac:chgData name="Sci Library User" userId="b38e8abe-debd-4b7b-a571-441ea48c3b71" providerId="ADAL" clId="{4BD367DE-6D5C-4F74-AF07-7C90956989FE}" dt="2019-08-16T09:13:06.604" v="1071" actId="478"/>
          <ac:spMkLst>
            <pc:docMk/>
            <pc:sldMk cId="0" sldId="323"/>
            <ac:spMk id="48132" creationId="{9AAD0ED7-7FAA-443D-93F8-597D013B6B8C}"/>
          </ac:spMkLst>
        </pc:spChg>
        <pc:grpChg chg="add mod">
          <ac:chgData name="Sci Library User" userId="b38e8abe-debd-4b7b-a571-441ea48c3b71" providerId="ADAL" clId="{4BD367DE-6D5C-4F74-AF07-7C90956989FE}" dt="2019-08-16T09:13:28.552" v="1076" actId="1076"/>
          <ac:grpSpMkLst>
            <pc:docMk/>
            <pc:sldMk cId="0" sldId="323"/>
            <ac:grpSpMk id="3" creationId="{2D1077FE-6B4D-4BD7-9F9A-A9084AE9D670}"/>
          </ac:grpSpMkLst>
        </pc:grpChg>
        <pc:grpChg chg="add mod">
          <ac:chgData name="Sci Library User" userId="b38e8abe-debd-4b7b-a571-441ea48c3b71" providerId="ADAL" clId="{4BD367DE-6D5C-4F74-AF07-7C90956989FE}" dt="2019-08-16T09:13:28.552" v="1076" actId="1076"/>
          <ac:grpSpMkLst>
            <pc:docMk/>
            <pc:sldMk cId="0" sldId="323"/>
            <ac:grpSpMk id="5" creationId="{228EFB41-B1A3-4759-9EC8-F4BC2DFFFD87}"/>
          </ac:grpSpMkLst>
        </pc:grpChg>
        <pc:grpChg chg="add mod">
          <ac:chgData name="Sci Library User" userId="b38e8abe-debd-4b7b-a571-441ea48c3b71" providerId="ADAL" clId="{4BD367DE-6D5C-4F74-AF07-7C90956989FE}" dt="2019-08-16T09:13:28.552" v="1076" actId="1076"/>
          <ac:grpSpMkLst>
            <pc:docMk/>
            <pc:sldMk cId="0" sldId="323"/>
            <ac:grpSpMk id="9" creationId="{CDD612FA-4B3E-46FF-8BA6-6CC60E190790}"/>
          </ac:grpSpMkLst>
        </pc:grpChg>
        <pc:picChg chg="mod">
          <ac:chgData name="Sci Library User" userId="b38e8abe-debd-4b7b-a571-441ea48c3b71" providerId="ADAL" clId="{4BD367DE-6D5C-4F74-AF07-7C90956989FE}" dt="2019-08-16T09:09:30.142" v="1056" actId="164"/>
          <ac:picMkLst>
            <pc:docMk/>
            <pc:sldMk cId="0" sldId="323"/>
            <ac:picMk id="48133" creationId="{DCAB33AD-025A-4B18-97C3-AE03F5C67E62}"/>
          </ac:picMkLst>
        </pc:picChg>
      </pc:sldChg>
      <pc:sldChg chg="addSp delSp modSp">
        <pc:chgData name="Sci Library User" userId="b38e8abe-debd-4b7b-a571-441ea48c3b71" providerId="ADAL" clId="{4BD367DE-6D5C-4F74-AF07-7C90956989FE}" dt="2019-08-16T09:14:06.819" v="1083" actId="1076"/>
        <pc:sldMkLst>
          <pc:docMk/>
          <pc:sldMk cId="0" sldId="324"/>
        </pc:sldMkLst>
        <pc:spChg chg="del">
          <ac:chgData name="Sci Library User" userId="b38e8abe-debd-4b7b-a571-441ea48c3b71" providerId="ADAL" clId="{4BD367DE-6D5C-4F74-AF07-7C90956989FE}" dt="2019-08-16T09:13:51.652" v="1077" actId="478"/>
          <ac:spMkLst>
            <pc:docMk/>
            <pc:sldMk cId="0" sldId="324"/>
            <ac:spMk id="26629" creationId="{558480D1-D8BC-43EB-A901-9D4E11B88A9F}"/>
          </ac:spMkLst>
        </pc:spChg>
        <pc:spChg chg="mod">
          <ac:chgData name="Sci Library User" userId="b38e8abe-debd-4b7b-a571-441ea48c3b71" providerId="ADAL" clId="{4BD367DE-6D5C-4F74-AF07-7C90956989FE}" dt="2019-08-16T09:14:03.266" v="1081" actId="164"/>
          <ac:spMkLst>
            <pc:docMk/>
            <pc:sldMk cId="0" sldId="324"/>
            <ac:spMk id="49158" creationId="{2D1D070B-EF82-44A5-8D2D-7E88EADF806B}"/>
          </ac:spMkLst>
        </pc:spChg>
        <pc:grpChg chg="add mod">
          <ac:chgData name="Sci Library User" userId="b38e8abe-debd-4b7b-a571-441ea48c3b71" providerId="ADAL" clId="{4BD367DE-6D5C-4F74-AF07-7C90956989FE}" dt="2019-08-16T09:14:06.819" v="1083" actId="1076"/>
          <ac:grpSpMkLst>
            <pc:docMk/>
            <pc:sldMk cId="0" sldId="324"/>
            <ac:grpSpMk id="2" creationId="{0AFF8E1B-3B41-4C60-91E5-C80BBBD95AAE}"/>
          </ac:grpSpMkLst>
        </pc:grpChg>
        <pc:picChg chg="mod">
          <ac:chgData name="Sci Library User" userId="b38e8abe-debd-4b7b-a571-441ea48c3b71" providerId="ADAL" clId="{4BD367DE-6D5C-4F74-AF07-7C90956989FE}" dt="2019-08-16T09:14:03.266" v="1081" actId="164"/>
          <ac:picMkLst>
            <pc:docMk/>
            <pc:sldMk cId="0" sldId="324"/>
            <ac:picMk id="49157" creationId="{E71D299D-08CC-46E7-B53E-712B50683160}"/>
          </ac:picMkLst>
        </pc:picChg>
      </pc:sldChg>
      <pc:sldChg chg="modSp">
        <pc:chgData name="Sci Library User" userId="b38e8abe-debd-4b7b-a571-441ea48c3b71" providerId="ADAL" clId="{4BD367DE-6D5C-4F74-AF07-7C90956989FE}" dt="2019-08-16T08:30:51.823" v="356" actId="1076"/>
        <pc:sldMkLst>
          <pc:docMk/>
          <pc:sldMk cId="0" sldId="325"/>
        </pc:sldMkLst>
        <pc:spChg chg="mod">
          <ac:chgData name="Sci Library User" userId="b38e8abe-debd-4b7b-a571-441ea48c3b71" providerId="ADAL" clId="{4BD367DE-6D5C-4F74-AF07-7C90956989FE}" dt="2019-08-16T08:30:51.823" v="356" actId="1076"/>
          <ac:spMkLst>
            <pc:docMk/>
            <pc:sldMk cId="0" sldId="325"/>
            <ac:spMk id="5123" creationId="{0BF7D9C6-B996-4CE4-ACB5-73F9AE13141D}"/>
          </ac:spMkLst>
        </pc:spChg>
      </pc:sldChg>
      <pc:sldChg chg="modSp">
        <pc:chgData name="Sci Library User" userId="b38e8abe-debd-4b7b-a571-441ea48c3b71" providerId="ADAL" clId="{4BD367DE-6D5C-4F74-AF07-7C90956989FE}" dt="2019-08-16T08:32:10.582" v="373" actId="404"/>
        <pc:sldMkLst>
          <pc:docMk/>
          <pc:sldMk cId="0" sldId="326"/>
        </pc:sldMkLst>
        <pc:spChg chg="mod">
          <ac:chgData name="Sci Library User" userId="b38e8abe-debd-4b7b-a571-441ea48c3b71" providerId="ADAL" clId="{4BD367DE-6D5C-4F74-AF07-7C90956989FE}" dt="2019-08-16T08:32:10.582" v="373" actId="404"/>
          <ac:spMkLst>
            <pc:docMk/>
            <pc:sldMk cId="0" sldId="326"/>
            <ac:spMk id="5123" creationId="{D87565B9-3DFC-4074-8788-738CE204F6DD}"/>
          </ac:spMkLst>
        </pc:spChg>
      </pc:sldChg>
      <pc:sldChg chg="modSp">
        <pc:chgData name="Sci Library User" userId="b38e8abe-debd-4b7b-a571-441ea48c3b71" providerId="ADAL" clId="{4BD367DE-6D5C-4F74-AF07-7C90956989FE}" dt="2019-08-16T08:37:59.090" v="407" actId="207"/>
        <pc:sldMkLst>
          <pc:docMk/>
          <pc:sldMk cId="0" sldId="327"/>
        </pc:sldMkLst>
        <pc:spChg chg="mod">
          <ac:chgData name="Sci Library User" userId="b38e8abe-debd-4b7b-a571-441ea48c3b71" providerId="ADAL" clId="{4BD367DE-6D5C-4F74-AF07-7C90956989FE}" dt="2019-08-16T08:37:59.090" v="407" actId="207"/>
          <ac:spMkLst>
            <pc:docMk/>
            <pc:sldMk cId="0" sldId="327"/>
            <ac:spMk id="5123" creationId="{1A18DFF9-A72E-4BCF-BDB4-3165F12DC25D}"/>
          </ac:spMkLst>
        </pc:spChg>
      </pc:sldChg>
      <pc:sldChg chg="modSp">
        <pc:chgData name="Sci Library User" userId="b38e8abe-debd-4b7b-a571-441ea48c3b71" providerId="ADAL" clId="{4BD367DE-6D5C-4F74-AF07-7C90956989FE}" dt="2019-08-16T08:36:45.695" v="392" actId="207"/>
        <pc:sldMkLst>
          <pc:docMk/>
          <pc:sldMk cId="0" sldId="328"/>
        </pc:sldMkLst>
        <pc:spChg chg="mod">
          <ac:chgData name="Sci Library User" userId="b38e8abe-debd-4b7b-a571-441ea48c3b71" providerId="ADAL" clId="{4BD367DE-6D5C-4F74-AF07-7C90956989FE}" dt="2019-08-16T08:36:45.695" v="392" actId="207"/>
          <ac:spMkLst>
            <pc:docMk/>
            <pc:sldMk cId="0" sldId="328"/>
            <ac:spMk id="5123" creationId="{4F47E84A-1BE9-47D1-B727-9C999C70CDC6}"/>
          </ac:spMkLst>
        </pc:spChg>
      </pc:sldChg>
      <pc:sldChg chg="modSp">
        <pc:chgData name="Sci Library User" userId="b38e8abe-debd-4b7b-a571-441ea48c3b71" providerId="ADAL" clId="{4BD367DE-6D5C-4F74-AF07-7C90956989FE}" dt="2019-08-16T08:45:18.933" v="599" actId="1076"/>
        <pc:sldMkLst>
          <pc:docMk/>
          <pc:sldMk cId="0" sldId="329"/>
        </pc:sldMkLst>
        <pc:spChg chg="mod">
          <ac:chgData name="Sci Library User" userId="b38e8abe-debd-4b7b-a571-441ea48c3b71" providerId="ADAL" clId="{4BD367DE-6D5C-4F74-AF07-7C90956989FE}" dt="2019-08-16T08:45:18.933" v="599" actId="1076"/>
          <ac:spMkLst>
            <pc:docMk/>
            <pc:sldMk cId="0" sldId="329"/>
            <ac:spMk id="5123" creationId="{557E194D-DFAE-4031-AB06-9DEF51FE9C6C}"/>
          </ac:spMkLst>
        </pc:spChg>
      </pc:sldChg>
      <pc:sldChg chg="modSp">
        <pc:chgData name="Sci Library User" userId="b38e8abe-debd-4b7b-a571-441ea48c3b71" providerId="ADAL" clId="{4BD367DE-6D5C-4F74-AF07-7C90956989FE}" dt="2019-08-16T09:04:20.548" v="971" actId="14100"/>
        <pc:sldMkLst>
          <pc:docMk/>
          <pc:sldMk cId="0" sldId="331"/>
        </pc:sldMkLst>
        <pc:spChg chg="mod">
          <ac:chgData name="Sci Library User" userId="b38e8abe-debd-4b7b-a571-441ea48c3b71" providerId="ADAL" clId="{4BD367DE-6D5C-4F74-AF07-7C90956989FE}" dt="2019-08-16T09:01:30.283" v="934" actId="1076"/>
          <ac:spMkLst>
            <pc:docMk/>
            <pc:sldMk cId="0" sldId="331"/>
            <ac:spMk id="5122" creationId="{2F46C41D-871B-4C19-AD77-06C6DC96F88C}"/>
          </ac:spMkLst>
        </pc:spChg>
        <pc:spChg chg="mod">
          <ac:chgData name="Sci Library User" userId="b38e8abe-debd-4b7b-a571-441ea48c3b71" providerId="ADAL" clId="{4BD367DE-6D5C-4F74-AF07-7C90956989FE}" dt="2019-08-16T09:04:20.548" v="971" actId="14100"/>
          <ac:spMkLst>
            <pc:docMk/>
            <pc:sldMk cId="0" sldId="331"/>
            <ac:spMk id="5123" creationId="{86758363-4917-44A7-A4F9-737CECD0EF0A}"/>
          </ac:spMkLst>
        </pc:spChg>
      </pc:sldChg>
      <pc:sldChg chg="delSp modSp">
        <pc:chgData name="Sci Library User" userId="b38e8abe-debd-4b7b-a571-441ea48c3b71" providerId="ADAL" clId="{4BD367DE-6D5C-4F74-AF07-7C90956989FE}" dt="2019-08-16T09:05:45.577" v="1001" actId="14100"/>
        <pc:sldMkLst>
          <pc:docMk/>
          <pc:sldMk cId="0" sldId="332"/>
        </pc:sldMkLst>
        <pc:spChg chg="del">
          <ac:chgData name="Sci Library User" userId="b38e8abe-debd-4b7b-a571-441ea48c3b71" providerId="ADAL" clId="{4BD367DE-6D5C-4F74-AF07-7C90956989FE}" dt="2019-08-16T09:05:41.512" v="999"/>
          <ac:spMkLst>
            <pc:docMk/>
            <pc:sldMk cId="0" sldId="332"/>
            <ac:spMk id="5122" creationId="{A47B673E-88F1-4E75-BBD6-E64A644405A7}"/>
          </ac:spMkLst>
        </pc:spChg>
        <pc:spChg chg="del">
          <ac:chgData name="Sci Library User" userId="b38e8abe-debd-4b7b-a571-441ea48c3b71" providerId="ADAL" clId="{4BD367DE-6D5C-4F74-AF07-7C90956989FE}" dt="2019-08-16T09:05:41.512" v="999"/>
          <ac:spMkLst>
            <pc:docMk/>
            <pc:sldMk cId="0" sldId="332"/>
            <ac:spMk id="5123" creationId="{B8703259-0E17-475F-BC20-FDE94177CDBA}"/>
          </ac:spMkLst>
        </pc:spChg>
        <pc:picChg chg="mod">
          <ac:chgData name="Sci Library User" userId="b38e8abe-debd-4b7b-a571-441ea48c3b71" providerId="ADAL" clId="{4BD367DE-6D5C-4F74-AF07-7C90956989FE}" dt="2019-08-16T09:05:45.577" v="1001" actId="14100"/>
          <ac:picMkLst>
            <pc:docMk/>
            <pc:sldMk cId="0" sldId="332"/>
            <ac:picMk id="36868" creationId="{0A4D7474-A0BF-4738-BB19-CCA2C67E05E5}"/>
          </ac:picMkLst>
        </pc:picChg>
      </pc:sldChg>
      <pc:sldChg chg="delSp modSp">
        <pc:chgData name="Sci Library User" userId="b38e8abe-debd-4b7b-a571-441ea48c3b71" providerId="ADAL" clId="{4BD367DE-6D5C-4F74-AF07-7C90956989FE}" dt="2019-08-16T09:05:56.072" v="1004" actId="14100"/>
        <pc:sldMkLst>
          <pc:docMk/>
          <pc:sldMk cId="0" sldId="333"/>
        </pc:sldMkLst>
        <pc:spChg chg="del">
          <ac:chgData name="Sci Library User" userId="b38e8abe-debd-4b7b-a571-441ea48c3b71" providerId="ADAL" clId="{4BD367DE-6D5C-4F74-AF07-7C90956989FE}" dt="2019-08-16T09:05:52.414" v="1002"/>
          <ac:spMkLst>
            <pc:docMk/>
            <pc:sldMk cId="0" sldId="333"/>
            <ac:spMk id="5122" creationId="{669864FA-5E38-4DE5-BEB1-E45F85288C53}"/>
          </ac:spMkLst>
        </pc:spChg>
        <pc:spChg chg="del">
          <ac:chgData name="Sci Library User" userId="b38e8abe-debd-4b7b-a571-441ea48c3b71" providerId="ADAL" clId="{4BD367DE-6D5C-4F74-AF07-7C90956989FE}" dt="2019-08-16T09:05:52.414" v="1002"/>
          <ac:spMkLst>
            <pc:docMk/>
            <pc:sldMk cId="0" sldId="333"/>
            <ac:spMk id="5123" creationId="{6E5FA042-C4B7-46D5-B277-FC0311F79EB1}"/>
          </ac:spMkLst>
        </pc:spChg>
        <pc:picChg chg="mod">
          <ac:chgData name="Sci Library User" userId="b38e8abe-debd-4b7b-a571-441ea48c3b71" providerId="ADAL" clId="{4BD367DE-6D5C-4F74-AF07-7C90956989FE}" dt="2019-08-16T09:05:56.072" v="1004" actId="14100"/>
          <ac:picMkLst>
            <pc:docMk/>
            <pc:sldMk cId="0" sldId="333"/>
            <ac:picMk id="37892" creationId="{9349737E-31EB-4673-A5A1-3E91ED107884}"/>
          </ac:picMkLst>
        </pc:picChg>
      </pc:sldChg>
      <pc:sldChg chg="delSp modSp">
        <pc:chgData name="Sci Library User" userId="b38e8abe-debd-4b7b-a571-441ea48c3b71" providerId="ADAL" clId="{4BD367DE-6D5C-4F74-AF07-7C90956989FE}" dt="2019-08-16T09:06:11.137" v="1008" actId="14100"/>
        <pc:sldMkLst>
          <pc:docMk/>
          <pc:sldMk cId="0" sldId="334"/>
        </pc:sldMkLst>
        <pc:spChg chg="del">
          <ac:chgData name="Sci Library User" userId="b38e8abe-debd-4b7b-a571-441ea48c3b71" providerId="ADAL" clId="{4BD367DE-6D5C-4F74-AF07-7C90956989FE}" dt="2019-08-16T09:06:02.967" v="1005"/>
          <ac:spMkLst>
            <pc:docMk/>
            <pc:sldMk cId="0" sldId="334"/>
            <ac:spMk id="5122" creationId="{7AA26924-CDB8-452E-92C2-DC095ADE5611}"/>
          </ac:spMkLst>
        </pc:spChg>
        <pc:spChg chg="del">
          <ac:chgData name="Sci Library User" userId="b38e8abe-debd-4b7b-a571-441ea48c3b71" providerId="ADAL" clId="{4BD367DE-6D5C-4F74-AF07-7C90956989FE}" dt="2019-08-16T09:06:02.967" v="1005"/>
          <ac:spMkLst>
            <pc:docMk/>
            <pc:sldMk cId="0" sldId="334"/>
            <ac:spMk id="5123" creationId="{84C81CB7-260F-45F5-8FEC-A46A211F3993}"/>
          </ac:spMkLst>
        </pc:spChg>
        <pc:picChg chg="mod">
          <ac:chgData name="Sci Library User" userId="b38e8abe-debd-4b7b-a571-441ea48c3b71" providerId="ADAL" clId="{4BD367DE-6D5C-4F74-AF07-7C90956989FE}" dt="2019-08-16T09:06:11.137" v="1008" actId="14100"/>
          <ac:picMkLst>
            <pc:docMk/>
            <pc:sldMk cId="0" sldId="334"/>
            <ac:picMk id="38916" creationId="{9BAD2EB2-EC9A-4CAC-9EC2-491474B18F61}"/>
          </ac:picMkLst>
        </pc:picChg>
      </pc:sldChg>
      <pc:sldChg chg="delSp modSp">
        <pc:chgData name="Sci Library User" userId="b38e8abe-debd-4b7b-a571-441ea48c3b71" providerId="ADAL" clId="{4BD367DE-6D5C-4F74-AF07-7C90956989FE}" dt="2019-08-16T09:06:24.027" v="1011" actId="14100"/>
        <pc:sldMkLst>
          <pc:docMk/>
          <pc:sldMk cId="0" sldId="335"/>
        </pc:sldMkLst>
        <pc:spChg chg="del">
          <ac:chgData name="Sci Library User" userId="b38e8abe-debd-4b7b-a571-441ea48c3b71" providerId="ADAL" clId="{4BD367DE-6D5C-4F74-AF07-7C90956989FE}" dt="2019-08-16T09:06:16.120" v="1009"/>
          <ac:spMkLst>
            <pc:docMk/>
            <pc:sldMk cId="0" sldId="335"/>
            <ac:spMk id="5122" creationId="{09C227D9-FC88-46B7-A2DB-9DE12BB4BA19}"/>
          </ac:spMkLst>
        </pc:spChg>
        <pc:spChg chg="del">
          <ac:chgData name="Sci Library User" userId="b38e8abe-debd-4b7b-a571-441ea48c3b71" providerId="ADAL" clId="{4BD367DE-6D5C-4F74-AF07-7C90956989FE}" dt="2019-08-16T09:06:16.120" v="1009"/>
          <ac:spMkLst>
            <pc:docMk/>
            <pc:sldMk cId="0" sldId="335"/>
            <ac:spMk id="5123" creationId="{D7CA6DF9-FD1E-426E-A2EF-17425EE89319}"/>
          </ac:spMkLst>
        </pc:spChg>
        <pc:picChg chg="mod">
          <ac:chgData name="Sci Library User" userId="b38e8abe-debd-4b7b-a571-441ea48c3b71" providerId="ADAL" clId="{4BD367DE-6D5C-4F74-AF07-7C90956989FE}" dt="2019-08-16T09:06:24.027" v="1011" actId="14100"/>
          <ac:picMkLst>
            <pc:docMk/>
            <pc:sldMk cId="0" sldId="335"/>
            <ac:picMk id="39941" creationId="{7A405E07-1E93-4088-9951-37D9FF21319C}"/>
          </ac:picMkLst>
        </pc:picChg>
      </pc:sldChg>
      <pc:sldChg chg="delSp modSp">
        <pc:chgData name="Sci Library User" userId="b38e8abe-debd-4b7b-a571-441ea48c3b71" providerId="ADAL" clId="{4BD367DE-6D5C-4F74-AF07-7C90956989FE}" dt="2019-08-16T09:06:36.324" v="1015" actId="14100"/>
        <pc:sldMkLst>
          <pc:docMk/>
          <pc:sldMk cId="0" sldId="336"/>
        </pc:sldMkLst>
        <pc:spChg chg="del">
          <ac:chgData name="Sci Library User" userId="b38e8abe-debd-4b7b-a571-441ea48c3b71" providerId="ADAL" clId="{4BD367DE-6D5C-4F74-AF07-7C90956989FE}" dt="2019-08-16T09:06:29.720" v="1012"/>
          <ac:spMkLst>
            <pc:docMk/>
            <pc:sldMk cId="0" sldId="336"/>
            <ac:spMk id="5122" creationId="{B6C770AC-9873-44F1-83FC-49A2F027A599}"/>
          </ac:spMkLst>
        </pc:spChg>
        <pc:spChg chg="del">
          <ac:chgData name="Sci Library User" userId="b38e8abe-debd-4b7b-a571-441ea48c3b71" providerId="ADAL" clId="{4BD367DE-6D5C-4F74-AF07-7C90956989FE}" dt="2019-08-16T09:06:29.720" v="1012"/>
          <ac:spMkLst>
            <pc:docMk/>
            <pc:sldMk cId="0" sldId="336"/>
            <ac:spMk id="5123" creationId="{E3F42A99-FD0D-41D8-B5AC-4FA52DA9D15C}"/>
          </ac:spMkLst>
        </pc:spChg>
        <pc:picChg chg="mod">
          <ac:chgData name="Sci Library User" userId="b38e8abe-debd-4b7b-a571-441ea48c3b71" providerId="ADAL" clId="{4BD367DE-6D5C-4F74-AF07-7C90956989FE}" dt="2019-08-16T09:06:36.324" v="1015" actId="14100"/>
          <ac:picMkLst>
            <pc:docMk/>
            <pc:sldMk cId="0" sldId="336"/>
            <ac:picMk id="40964" creationId="{4D0079A7-69A5-4C20-A132-0580B5DBDF26}"/>
          </ac:picMkLst>
        </pc:picChg>
      </pc:sldChg>
      <pc:sldChg chg="delSp modSp">
        <pc:chgData name="Sci Library User" userId="b38e8abe-debd-4b7b-a571-441ea48c3b71" providerId="ADAL" clId="{4BD367DE-6D5C-4F74-AF07-7C90956989FE}" dt="2019-08-16T09:06:59.215" v="1018" actId="14100"/>
        <pc:sldMkLst>
          <pc:docMk/>
          <pc:sldMk cId="0" sldId="337"/>
        </pc:sldMkLst>
        <pc:spChg chg="del">
          <ac:chgData name="Sci Library User" userId="b38e8abe-debd-4b7b-a571-441ea48c3b71" providerId="ADAL" clId="{4BD367DE-6D5C-4F74-AF07-7C90956989FE}" dt="2019-08-16T09:06:49.857" v="1016"/>
          <ac:spMkLst>
            <pc:docMk/>
            <pc:sldMk cId="0" sldId="337"/>
            <ac:spMk id="5122" creationId="{765E2DCF-07AF-41A6-8571-4DD394623B04}"/>
          </ac:spMkLst>
        </pc:spChg>
        <pc:spChg chg="del">
          <ac:chgData name="Sci Library User" userId="b38e8abe-debd-4b7b-a571-441ea48c3b71" providerId="ADAL" clId="{4BD367DE-6D5C-4F74-AF07-7C90956989FE}" dt="2019-08-16T09:06:49.857" v="1016"/>
          <ac:spMkLst>
            <pc:docMk/>
            <pc:sldMk cId="0" sldId="337"/>
            <ac:spMk id="5123" creationId="{F6C48A9F-9C34-4359-8DF4-76DEA45F796C}"/>
          </ac:spMkLst>
        </pc:spChg>
        <pc:picChg chg="mod">
          <ac:chgData name="Sci Library User" userId="b38e8abe-debd-4b7b-a571-441ea48c3b71" providerId="ADAL" clId="{4BD367DE-6D5C-4F74-AF07-7C90956989FE}" dt="2019-08-16T09:06:59.215" v="1018" actId="14100"/>
          <ac:picMkLst>
            <pc:docMk/>
            <pc:sldMk cId="0" sldId="337"/>
            <ac:picMk id="41988" creationId="{C6C1B30C-D57A-4172-A2DE-41E07A10B1E5}"/>
          </ac:picMkLst>
        </pc:picChg>
      </pc:sldChg>
      <pc:sldChg chg="addSp modSp">
        <pc:chgData name="Sci Library User" userId="b38e8abe-debd-4b7b-a571-441ea48c3b71" providerId="ADAL" clId="{4BD367DE-6D5C-4F74-AF07-7C90956989FE}" dt="2019-08-16T08:29:03.194" v="318" actId="207"/>
        <pc:sldMkLst>
          <pc:docMk/>
          <pc:sldMk cId="0" sldId="339"/>
        </pc:sldMkLst>
        <pc:spChg chg="add mod">
          <ac:chgData name="Sci Library User" userId="b38e8abe-debd-4b7b-a571-441ea48c3b71" providerId="ADAL" clId="{4BD367DE-6D5C-4F74-AF07-7C90956989FE}" dt="2019-08-16T08:28:06.427" v="275" actId="14100"/>
          <ac:spMkLst>
            <pc:docMk/>
            <pc:sldMk cId="0" sldId="339"/>
            <ac:spMk id="2" creationId="{8C964EC6-69D3-46AD-AAD2-210D933064B3}"/>
          </ac:spMkLst>
        </pc:spChg>
        <pc:spChg chg="add mod">
          <ac:chgData name="Sci Library User" userId="b38e8abe-debd-4b7b-a571-441ea48c3b71" providerId="ADAL" clId="{4BD367DE-6D5C-4F74-AF07-7C90956989FE}" dt="2019-08-16T08:29:01.132" v="317" actId="207"/>
          <ac:spMkLst>
            <pc:docMk/>
            <pc:sldMk cId="0" sldId="339"/>
            <ac:spMk id="6" creationId="{B64DC97D-3396-47B5-9197-D06AE17E1AAB}"/>
          </ac:spMkLst>
        </pc:spChg>
        <pc:spChg chg="add mod">
          <ac:chgData name="Sci Library User" userId="b38e8abe-debd-4b7b-a571-441ea48c3b71" providerId="ADAL" clId="{4BD367DE-6D5C-4F74-AF07-7C90956989FE}" dt="2019-08-16T08:29:03.194" v="318" actId="207"/>
          <ac:spMkLst>
            <pc:docMk/>
            <pc:sldMk cId="0" sldId="339"/>
            <ac:spMk id="9" creationId="{5E4C917D-83D1-40C8-8E94-C338279CE1F0}"/>
          </ac:spMkLst>
        </pc:spChg>
        <pc:spChg chg="mod">
          <ac:chgData name="Sci Library User" userId="b38e8abe-debd-4b7b-a571-441ea48c3b71" providerId="ADAL" clId="{4BD367DE-6D5C-4F74-AF07-7C90956989FE}" dt="2019-08-16T08:27:08.615" v="237" actId="207"/>
          <ac:spMkLst>
            <pc:docMk/>
            <pc:sldMk cId="0" sldId="339"/>
            <ac:spMk id="5123" creationId="{4BD7294D-8073-4BAB-92AD-99581BA42B47}"/>
          </ac:spMkLst>
        </pc:spChg>
        <pc:grpChg chg="add mod">
          <ac:chgData name="Sci Library User" userId="b38e8abe-debd-4b7b-a571-441ea48c3b71" providerId="ADAL" clId="{4BD367DE-6D5C-4F74-AF07-7C90956989FE}" dt="2019-08-16T08:28:59.021" v="316" actId="164"/>
          <ac:grpSpMkLst>
            <pc:docMk/>
            <pc:sldMk cId="0" sldId="339"/>
            <ac:grpSpMk id="7" creationId="{EFC583B4-94DA-43FA-889A-3FCC9FA38964}"/>
          </ac:grpSpMkLst>
        </pc:grpChg>
        <pc:cxnChg chg="add mod">
          <ac:chgData name="Sci Library User" userId="b38e8abe-debd-4b7b-a571-441ea48c3b71" providerId="ADAL" clId="{4BD367DE-6D5C-4F74-AF07-7C90956989FE}" dt="2019-08-16T08:28:59.021" v="316" actId="164"/>
          <ac:cxnSpMkLst>
            <pc:docMk/>
            <pc:sldMk cId="0" sldId="339"/>
            <ac:cxnSpMk id="4" creationId="{3E8B6BB1-56AB-45F9-80F3-47BFC9A33CF4}"/>
          </ac:cxnSpMkLst>
        </pc:cxnChg>
      </pc:sldChg>
      <pc:sldChg chg="modSp">
        <pc:chgData name="Sci Library User" userId="b38e8abe-debd-4b7b-a571-441ea48c3b71" providerId="ADAL" clId="{4BD367DE-6D5C-4F74-AF07-7C90956989FE}" dt="2019-08-16T09:15:29.803" v="1090" actId="1076"/>
        <pc:sldMkLst>
          <pc:docMk/>
          <pc:sldMk cId="0" sldId="340"/>
        </pc:sldMkLst>
        <pc:spChg chg="mod">
          <ac:chgData name="Sci Library User" userId="b38e8abe-debd-4b7b-a571-441ea48c3b71" providerId="ADAL" clId="{4BD367DE-6D5C-4F74-AF07-7C90956989FE}" dt="2019-08-16T09:15:29.803" v="1090" actId="1076"/>
          <ac:spMkLst>
            <pc:docMk/>
            <pc:sldMk cId="0" sldId="340"/>
            <ac:spMk id="27651" creationId="{55275EC3-09F1-40E1-9A5F-7A8789956A24}"/>
          </ac:spMkLst>
        </pc:spChg>
      </pc:sldChg>
      <pc:sldChg chg="delSp modSp">
        <pc:chgData name="Sci Library User" userId="b38e8abe-debd-4b7b-a571-441ea48c3b71" providerId="ADAL" clId="{4BD367DE-6D5C-4F74-AF07-7C90956989FE}" dt="2019-08-16T09:15:55.997" v="1098" actId="1076"/>
        <pc:sldMkLst>
          <pc:docMk/>
          <pc:sldMk cId="0" sldId="341"/>
        </pc:sldMkLst>
        <pc:spChg chg="mod">
          <ac:chgData name="Sci Library User" userId="b38e8abe-debd-4b7b-a571-441ea48c3b71" providerId="ADAL" clId="{4BD367DE-6D5C-4F74-AF07-7C90956989FE}" dt="2019-08-16T09:15:55.997" v="1098" actId="1076"/>
          <ac:spMkLst>
            <pc:docMk/>
            <pc:sldMk cId="0" sldId="341"/>
            <ac:spMk id="32770" creationId="{F402BC30-0E78-4CF6-97E5-8FF66D7ECAEE}"/>
          </ac:spMkLst>
        </pc:spChg>
        <pc:spChg chg="del">
          <ac:chgData name="Sci Library User" userId="b38e8abe-debd-4b7b-a571-441ea48c3b71" providerId="ADAL" clId="{4BD367DE-6D5C-4F74-AF07-7C90956989FE}" dt="2019-08-16T09:15:34.408" v="1091" actId="478"/>
          <ac:spMkLst>
            <pc:docMk/>
            <pc:sldMk cId="0" sldId="341"/>
            <ac:spMk id="32771" creationId="{9A2F34F3-0D79-486C-A2E8-E2FBBD0D317F}"/>
          </ac:spMkLst>
        </pc:spChg>
        <pc:picChg chg="mod">
          <ac:chgData name="Sci Library User" userId="b38e8abe-debd-4b7b-a571-441ea48c3b71" providerId="ADAL" clId="{4BD367DE-6D5C-4F74-AF07-7C90956989FE}" dt="2019-08-16T09:15:48.698" v="1095" actId="14100"/>
          <ac:picMkLst>
            <pc:docMk/>
            <pc:sldMk cId="0" sldId="341"/>
            <ac:picMk id="51205" creationId="{20D86BD7-024C-4858-B32A-D1FA89D62406}"/>
          </ac:picMkLst>
        </pc:picChg>
      </pc:sldChg>
      <pc:sldChg chg="modSp">
        <pc:chgData name="Sci Library User" userId="b38e8abe-debd-4b7b-a571-441ea48c3b71" providerId="ADAL" clId="{4BD367DE-6D5C-4F74-AF07-7C90956989FE}" dt="2019-08-16T09:16:50.219" v="1134" actId="14100"/>
        <pc:sldMkLst>
          <pc:docMk/>
          <pc:sldMk cId="0" sldId="342"/>
        </pc:sldMkLst>
        <pc:spChg chg="mod">
          <ac:chgData name="Sci Library User" userId="b38e8abe-debd-4b7b-a571-441ea48c3b71" providerId="ADAL" clId="{4BD367DE-6D5C-4F74-AF07-7C90956989FE}" dt="2019-08-16T09:16:48.378" v="1133" actId="14100"/>
          <ac:spMkLst>
            <pc:docMk/>
            <pc:sldMk cId="0" sldId="342"/>
            <ac:spMk id="36866" creationId="{C6DE6FF1-9202-4771-9926-F4C466512F3C}"/>
          </ac:spMkLst>
        </pc:spChg>
        <pc:spChg chg="mod">
          <ac:chgData name="Sci Library User" userId="b38e8abe-debd-4b7b-a571-441ea48c3b71" providerId="ADAL" clId="{4BD367DE-6D5C-4F74-AF07-7C90956989FE}" dt="2019-08-16T09:16:50.219" v="1134" actId="14100"/>
          <ac:spMkLst>
            <pc:docMk/>
            <pc:sldMk cId="0" sldId="342"/>
            <ac:spMk id="36867" creationId="{B23592A4-C77A-4048-8861-9CB1FE1C15AD}"/>
          </ac:spMkLst>
        </pc:spChg>
      </pc:sldChg>
      <pc:sldChg chg="modSp">
        <pc:chgData name="Sci Library User" userId="b38e8abe-debd-4b7b-a571-441ea48c3b71" providerId="ADAL" clId="{4BD367DE-6D5C-4F74-AF07-7C90956989FE}" dt="2019-08-16T09:18:40.144" v="1219" actId="948"/>
        <pc:sldMkLst>
          <pc:docMk/>
          <pc:sldMk cId="0" sldId="343"/>
        </pc:sldMkLst>
        <pc:spChg chg="mod">
          <ac:chgData name="Sci Library User" userId="b38e8abe-debd-4b7b-a571-441ea48c3b71" providerId="ADAL" clId="{4BD367DE-6D5C-4F74-AF07-7C90956989FE}" dt="2019-08-16T09:18:35.465" v="1218" actId="14100"/>
          <ac:spMkLst>
            <pc:docMk/>
            <pc:sldMk cId="0" sldId="343"/>
            <ac:spMk id="37890" creationId="{EF190080-1461-4FA5-98E0-1DA784D30531}"/>
          </ac:spMkLst>
        </pc:spChg>
        <pc:spChg chg="mod">
          <ac:chgData name="Sci Library User" userId="b38e8abe-debd-4b7b-a571-441ea48c3b71" providerId="ADAL" clId="{4BD367DE-6D5C-4F74-AF07-7C90956989FE}" dt="2019-08-16T09:18:40.144" v="1219" actId="948"/>
          <ac:spMkLst>
            <pc:docMk/>
            <pc:sldMk cId="0" sldId="343"/>
            <ac:spMk id="37891" creationId="{8D668FBE-42F1-4DA0-8796-01D88F181221}"/>
          </ac:spMkLst>
        </pc:spChg>
      </pc:sldChg>
      <pc:sldChg chg="modSp">
        <pc:chgData name="Sci Library User" userId="b38e8abe-debd-4b7b-a571-441ea48c3b71" providerId="ADAL" clId="{4BD367DE-6D5C-4F74-AF07-7C90956989FE}" dt="2019-08-16T09:20:06.800" v="1256" actId="207"/>
        <pc:sldMkLst>
          <pc:docMk/>
          <pc:sldMk cId="0" sldId="344"/>
        </pc:sldMkLst>
        <pc:spChg chg="mod">
          <ac:chgData name="Sci Library User" userId="b38e8abe-debd-4b7b-a571-441ea48c3b71" providerId="ADAL" clId="{4BD367DE-6D5C-4F74-AF07-7C90956989FE}" dt="2019-08-16T09:19:25.162" v="1246" actId="207"/>
          <ac:spMkLst>
            <pc:docMk/>
            <pc:sldMk cId="0" sldId="344"/>
            <ac:spMk id="109570" creationId="{23D8B1D0-0CFE-4D70-8813-20170E72183A}"/>
          </ac:spMkLst>
        </pc:spChg>
        <pc:spChg chg="mod">
          <ac:chgData name="Sci Library User" userId="b38e8abe-debd-4b7b-a571-441ea48c3b71" providerId="ADAL" clId="{4BD367DE-6D5C-4F74-AF07-7C90956989FE}" dt="2019-08-16T09:20:06.800" v="1256" actId="207"/>
          <ac:spMkLst>
            <pc:docMk/>
            <pc:sldMk cId="0" sldId="344"/>
            <ac:spMk id="109571" creationId="{013923C2-C129-4135-A542-CF2784A17433}"/>
          </ac:spMkLst>
        </pc:spChg>
      </pc:sldChg>
      <pc:sldChg chg="modSp">
        <pc:chgData name="Sci Library User" userId="b38e8abe-debd-4b7b-a571-441ea48c3b71" providerId="ADAL" clId="{4BD367DE-6D5C-4F74-AF07-7C90956989FE}" dt="2019-08-16T09:21:08.599" v="1282" actId="948"/>
        <pc:sldMkLst>
          <pc:docMk/>
          <pc:sldMk cId="0" sldId="345"/>
        </pc:sldMkLst>
        <pc:spChg chg="mod">
          <ac:chgData name="Sci Library User" userId="b38e8abe-debd-4b7b-a571-441ea48c3b71" providerId="ADAL" clId="{4BD367DE-6D5C-4F74-AF07-7C90956989FE}" dt="2019-08-16T09:21:08.599" v="1282" actId="948"/>
          <ac:spMkLst>
            <pc:docMk/>
            <pc:sldMk cId="0" sldId="345"/>
            <ac:spMk id="38915" creationId="{E84DDBB9-D61F-4412-99E3-FAA9EE187017}"/>
          </ac:spMkLst>
        </pc:spChg>
      </pc:sldChg>
      <pc:sldChg chg="modSp">
        <pc:chgData name="Sci Library User" userId="b38e8abe-debd-4b7b-a571-441ea48c3b71" providerId="ADAL" clId="{4BD367DE-6D5C-4F74-AF07-7C90956989FE}" dt="2019-08-16T09:21:38.405" v="1300" actId="207"/>
        <pc:sldMkLst>
          <pc:docMk/>
          <pc:sldMk cId="0" sldId="346"/>
        </pc:sldMkLst>
        <pc:spChg chg="mod">
          <ac:chgData name="Sci Library User" userId="b38e8abe-debd-4b7b-a571-441ea48c3b71" providerId="ADAL" clId="{4BD367DE-6D5C-4F74-AF07-7C90956989FE}" dt="2019-08-16T09:21:38.405" v="1300" actId="207"/>
          <ac:spMkLst>
            <pc:docMk/>
            <pc:sldMk cId="0" sldId="346"/>
            <ac:spMk id="39939" creationId="{E0B41133-4CDE-40E9-B0FA-CFB39774F99F}"/>
          </ac:spMkLst>
        </pc:spChg>
      </pc:sldChg>
      <pc:sldChg chg="modSp">
        <pc:chgData name="Sci Library User" userId="b38e8abe-debd-4b7b-a571-441ea48c3b71" providerId="ADAL" clId="{4BD367DE-6D5C-4F74-AF07-7C90956989FE}" dt="2019-08-16T09:23:08.638" v="1350" actId="207"/>
        <pc:sldMkLst>
          <pc:docMk/>
          <pc:sldMk cId="0" sldId="347"/>
        </pc:sldMkLst>
        <pc:spChg chg="mod">
          <ac:chgData name="Sci Library User" userId="b38e8abe-debd-4b7b-a571-441ea48c3b71" providerId="ADAL" clId="{4BD367DE-6D5C-4F74-AF07-7C90956989FE}" dt="2019-08-16T09:23:08.638" v="1350" actId="207"/>
          <ac:spMkLst>
            <pc:docMk/>
            <pc:sldMk cId="0" sldId="347"/>
            <ac:spMk id="40963" creationId="{989EF780-7B63-4032-B5B6-A1437C10F24A}"/>
          </ac:spMkLst>
        </pc:spChg>
      </pc:sldChg>
      <pc:sldChg chg="modSp">
        <pc:chgData name="Sci Library User" userId="b38e8abe-debd-4b7b-a571-441ea48c3b71" providerId="ADAL" clId="{4BD367DE-6D5C-4F74-AF07-7C90956989FE}" dt="2019-08-16T09:23:31.914" v="1366" actId="948"/>
        <pc:sldMkLst>
          <pc:docMk/>
          <pc:sldMk cId="0" sldId="348"/>
        </pc:sldMkLst>
        <pc:spChg chg="mod">
          <ac:chgData name="Sci Library User" userId="b38e8abe-debd-4b7b-a571-441ea48c3b71" providerId="ADAL" clId="{4BD367DE-6D5C-4F74-AF07-7C90956989FE}" dt="2019-08-16T09:23:31.914" v="1366" actId="948"/>
          <ac:spMkLst>
            <pc:docMk/>
            <pc:sldMk cId="0" sldId="348"/>
            <ac:spMk id="41987" creationId="{BD70E469-28C7-4DA2-A438-A05635AB3E60}"/>
          </ac:spMkLst>
        </pc:spChg>
      </pc:sldChg>
      <pc:sldChg chg="modSp">
        <pc:chgData name="Sci Library User" userId="b38e8abe-debd-4b7b-a571-441ea48c3b71" providerId="ADAL" clId="{4BD367DE-6D5C-4F74-AF07-7C90956989FE}" dt="2019-08-16T08:45:45.610" v="637" actId="404"/>
        <pc:sldMkLst>
          <pc:docMk/>
          <pc:sldMk cId="0" sldId="349"/>
        </pc:sldMkLst>
        <pc:spChg chg="mod">
          <ac:chgData name="Sci Library User" userId="b38e8abe-debd-4b7b-a571-441ea48c3b71" providerId="ADAL" clId="{4BD367DE-6D5C-4F74-AF07-7C90956989FE}" dt="2019-08-16T08:45:45.610" v="637" actId="404"/>
          <ac:spMkLst>
            <pc:docMk/>
            <pc:sldMk cId="0" sldId="349"/>
            <ac:spMk id="5123" creationId="{22E7F317-2EDF-4BD9-B999-5F8A2B85F992}"/>
          </ac:spMkLst>
        </pc:spChg>
      </pc:sldChg>
      <pc:sldChg chg="modSp">
        <pc:chgData name="Sci Library User" userId="b38e8abe-debd-4b7b-a571-441ea48c3b71" providerId="ADAL" clId="{4BD367DE-6D5C-4F74-AF07-7C90956989FE}" dt="2019-08-16T08:59:44.228" v="881" actId="207"/>
        <pc:sldMkLst>
          <pc:docMk/>
          <pc:sldMk cId="0" sldId="350"/>
        </pc:sldMkLst>
        <pc:spChg chg="mod">
          <ac:chgData name="Sci Library User" userId="b38e8abe-debd-4b7b-a571-441ea48c3b71" providerId="ADAL" clId="{4BD367DE-6D5C-4F74-AF07-7C90956989FE}" dt="2019-08-16T08:59:44.228" v="881" actId="207"/>
          <ac:spMkLst>
            <pc:docMk/>
            <pc:sldMk cId="0" sldId="350"/>
            <ac:spMk id="5123" creationId="{75D05710-C444-4113-9A2B-67214B689FAC}"/>
          </ac:spMkLst>
        </pc:spChg>
      </pc:sldChg>
      <pc:sldChg chg="modSp">
        <pc:chgData name="Sci Library User" userId="b38e8abe-debd-4b7b-a571-441ea48c3b71" providerId="ADAL" clId="{4BD367DE-6D5C-4F74-AF07-7C90956989FE}" dt="2019-08-16T08:52:11.954" v="833" actId="20577"/>
        <pc:sldMkLst>
          <pc:docMk/>
          <pc:sldMk cId="0" sldId="351"/>
        </pc:sldMkLst>
        <pc:spChg chg="mod">
          <ac:chgData name="Sci Library User" userId="b38e8abe-debd-4b7b-a571-441ea48c3b71" providerId="ADAL" clId="{4BD367DE-6D5C-4F74-AF07-7C90956989FE}" dt="2019-08-16T08:52:11.954" v="833" actId="20577"/>
          <ac:spMkLst>
            <pc:docMk/>
            <pc:sldMk cId="0" sldId="351"/>
            <ac:spMk id="5122" creationId="{3B7300DB-5955-407F-8E19-771173100674}"/>
          </ac:spMkLst>
        </pc:spChg>
        <pc:spChg chg="mod">
          <ac:chgData name="Sci Library User" userId="b38e8abe-debd-4b7b-a571-441ea48c3b71" providerId="ADAL" clId="{4BD367DE-6D5C-4F74-AF07-7C90956989FE}" dt="2019-08-16T08:47:48.744" v="732" actId="14100"/>
          <ac:spMkLst>
            <pc:docMk/>
            <pc:sldMk cId="0" sldId="351"/>
            <ac:spMk id="5123" creationId="{6AE183F8-73A6-4621-B9AE-82E409408C1E}"/>
          </ac:spMkLst>
        </pc:spChg>
      </pc:sldChg>
      <pc:sldChg chg="modSp">
        <pc:chgData name="Sci Library User" userId="b38e8abe-debd-4b7b-a571-441ea48c3b71" providerId="ADAL" clId="{4BD367DE-6D5C-4F74-AF07-7C90956989FE}" dt="2019-08-16T09:00:58.701" v="921" actId="14100"/>
        <pc:sldMkLst>
          <pc:docMk/>
          <pc:sldMk cId="0" sldId="352"/>
        </pc:sldMkLst>
        <pc:spChg chg="mod">
          <ac:chgData name="Sci Library User" userId="b38e8abe-debd-4b7b-a571-441ea48c3b71" providerId="ADAL" clId="{4BD367DE-6D5C-4F74-AF07-7C90956989FE}" dt="2019-08-16T09:00:58.701" v="921" actId="14100"/>
          <ac:spMkLst>
            <pc:docMk/>
            <pc:sldMk cId="0" sldId="352"/>
            <ac:spMk id="5123" creationId="{592DCC3C-5748-44C7-BF09-F6541C603047}"/>
          </ac:spMkLst>
        </pc:spChg>
      </pc:sldChg>
      <pc:sldChg chg="modSp">
        <pc:chgData name="Sci Library User" userId="b38e8abe-debd-4b7b-a571-441ea48c3b71" providerId="ADAL" clId="{4BD367DE-6D5C-4F74-AF07-7C90956989FE}" dt="2019-08-16T09:04:36.462" v="973" actId="207"/>
        <pc:sldMkLst>
          <pc:docMk/>
          <pc:sldMk cId="0" sldId="353"/>
        </pc:sldMkLst>
        <pc:spChg chg="mod">
          <ac:chgData name="Sci Library User" userId="b38e8abe-debd-4b7b-a571-441ea48c3b71" providerId="ADAL" clId="{4BD367DE-6D5C-4F74-AF07-7C90956989FE}" dt="2019-08-16T09:04:36.462" v="973" actId="207"/>
          <ac:spMkLst>
            <pc:docMk/>
            <pc:sldMk cId="0" sldId="353"/>
            <ac:spMk id="5123" creationId="{31ADF1DB-C559-4952-8FC4-B66CAA5771BD}"/>
          </ac:spMkLst>
        </pc:spChg>
      </pc:sldChg>
      <pc:sldChg chg="modSp">
        <pc:chgData name="Sci Library User" userId="b38e8abe-debd-4b7b-a571-441ea48c3b71" providerId="ADAL" clId="{4BD367DE-6D5C-4F74-AF07-7C90956989FE}" dt="2019-08-16T09:05:27.457" v="996" actId="948"/>
        <pc:sldMkLst>
          <pc:docMk/>
          <pc:sldMk cId="0" sldId="354"/>
        </pc:sldMkLst>
        <pc:spChg chg="mod">
          <ac:chgData name="Sci Library User" userId="b38e8abe-debd-4b7b-a571-441ea48c3b71" providerId="ADAL" clId="{4BD367DE-6D5C-4F74-AF07-7C90956989FE}" dt="2019-08-16T09:05:27.457" v="996" actId="948"/>
          <ac:spMkLst>
            <pc:docMk/>
            <pc:sldMk cId="0" sldId="354"/>
            <ac:spMk id="5123" creationId="{D0008678-FC72-4789-9575-086084167665}"/>
          </ac:spMkLst>
        </pc:spChg>
      </pc:sldChg>
      <pc:sldChg chg="modSp">
        <pc:chgData name="Sci Library User" userId="b38e8abe-debd-4b7b-a571-441ea48c3b71" providerId="ADAL" clId="{4BD367DE-6D5C-4F74-AF07-7C90956989FE}" dt="2019-08-16T08:43:02.852" v="539" actId="20577"/>
        <pc:sldMkLst>
          <pc:docMk/>
          <pc:sldMk cId="0" sldId="356"/>
        </pc:sldMkLst>
        <pc:spChg chg="mod">
          <ac:chgData name="Sci Library User" userId="b38e8abe-debd-4b7b-a571-441ea48c3b71" providerId="ADAL" clId="{4BD367DE-6D5C-4F74-AF07-7C90956989FE}" dt="2019-08-16T08:43:02.852" v="539" actId="20577"/>
          <ac:spMkLst>
            <pc:docMk/>
            <pc:sldMk cId="0" sldId="356"/>
            <ac:spMk id="5123" creationId="{6C7F9D70-ABD9-4976-ABB1-290B6CED544A}"/>
          </ac:spMkLst>
        </pc:spChg>
      </pc:sldChg>
      <pc:sldChg chg="del">
        <pc:chgData name="Sci Library User" userId="b38e8abe-debd-4b7b-a571-441ea48c3b71" providerId="ADAL" clId="{4BD367DE-6D5C-4F74-AF07-7C90956989FE}" dt="2019-08-16T08:44:06.396" v="550" actId="2696"/>
        <pc:sldMkLst>
          <pc:docMk/>
          <pc:sldMk cId="0" sldId="357"/>
        </pc:sldMkLst>
      </pc:sldChg>
      <pc:sldChg chg="del">
        <pc:chgData name="Sci Library User" userId="b38e8abe-debd-4b7b-a571-441ea48c3b71" providerId="ADAL" clId="{4BD367DE-6D5C-4F74-AF07-7C90956989FE}" dt="2019-08-16T08:44:07.136" v="551" actId="2696"/>
        <pc:sldMkLst>
          <pc:docMk/>
          <pc:sldMk cId="0" sldId="358"/>
        </pc:sldMkLst>
      </pc:sldChg>
      <pc:sldChg chg="del">
        <pc:chgData name="Sci Library User" userId="b38e8abe-debd-4b7b-a571-441ea48c3b71" providerId="ADAL" clId="{4BD367DE-6D5C-4F74-AF07-7C90956989FE}" dt="2019-08-16T08:44:08.342" v="552" actId="2696"/>
        <pc:sldMkLst>
          <pc:docMk/>
          <pc:sldMk cId="0" sldId="359"/>
        </pc:sldMkLst>
      </pc:sldChg>
      <pc:sldChg chg="delSp modSp">
        <pc:chgData name="Sci Library User" userId="b38e8abe-debd-4b7b-a571-441ea48c3b71" providerId="ADAL" clId="{4BD367DE-6D5C-4F74-AF07-7C90956989FE}" dt="2019-08-16T09:23:54.103" v="1369" actId="14100"/>
        <pc:sldMkLst>
          <pc:docMk/>
          <pc:sldMk cId="0" sldId="360"/>
        </pc:sldMkLst>
        <pc:spChg chg="del">
          <ac:chgData name="Sci Library User" userId="b38e8abe-debd-4b7b-a571-441ea48c3b71" providerId="ADAL" clId="{4BD367DE-6D5C-4F74-AF07-7C90956989FE}" dt="2019-08-16T09:23:48.047" v="1367"/>
          <ac:spMkLst>
            <pc:docMk/>
            <pc:sldMk cId="0" sldId="360"/>
            <ac:spMk id="2" creationId="{DFCDD27D-C431-4E0E-8678-5CE0FB6EF831}"/>
          </ac:spMkLst>
        </pc:spChg>
        <pc:picChg chg="mod">
          <ac:chgData name="Sci Library User" userId="b38e8abe-debd-4b7b-a571-441ea48c3b71" providerId="ADAL" clId="{4BD367DE-6D5C-4F74-AF07-7C90956989FE}" dt="2019-08-16T09:23:54.103" v="1369" actId="14100"/>
          <ac:picMkLst>
            <pc:docMk/>
            <pc:sldMk cId="0" sldId="360"/>
            <ac:picMk id="60420" creationId="{06F01CC1-F543-473F-8681-D551733476FC}"/>
          </ac:picMkLst>
        </pc:picChg>
      </pc:sldChg>
      <pc:sldChg chg="addSp delSp modSp">
        <pc:chgData name="Sci Library User" userId="b38e8abe-debd-4b7b-a571-441ea48c3b71" providerId="ADAL" clId="{4BD367DE-6D5C-4F74-AF07-7C90956989FE}" dt="2019-08-16T08:50:00.934" v="780" actId="20577"/>
        <pc:sldMkLst>
          <pc:docMk/>
          <pc:sldMk cId="0" sldId="361"/>
        </pc:sldMkLst>
        <pc:spChg chg="add del">
          <ac:chgData name="Sci Library User" userId="b38e8abe-debd-4b7b-a571-441ea48c3b71" providerId="ADAL" clId="{4BD367DE-6D5C-4F74-AF07-7C90956989FE}" dt="2019-08-16T08:49:34.207" v="772"/>
          <ac:spMkLst>
            <pc:docMk/>
            <pc:sldMk cId="0" sldId="361"/>
            <ac:spMk id="2" creationId="{132D0008-46D8-4190-A79E-B4A34328ECC6}"/>
          </ac:spMkLst>
        </pc:spChg>
        <pc:spChg chg="add del mod">
          <ac:chgData name="Sci Library User" userId="b38e8abe-debd-4b7b-a571-441ea48c3b71" providerId="ADAL" clId="{4BD367DE-6D5C-4F74-AF07-7C90956989FE}" dt="2019-08-16T08:49:44.955" v="778" actId="1076"/>
          <ac:spMkLst>
            <pc:docMk/>
            <pc:sldMk cId="0" sldId="361"/>
            <ac:spMk id="5123" creationId="{08E19ED8-EC8A-4CEF-8E6A-1F06911D94A2}"/>
          </ac:spMkLst>
        </pc:spChg>
        <pc:graphicFrameChg chg="mod modGraphic">
          <ac:chgData name="Sci Library User" userId="b38e8abe-debd-4b7b-a571-441ea48c3b71" providerId="ADAL" clId="{4BD367DE-6D5C-4F74-AF07-7C90956989FE}" dt="2019-08-16T08:50:00.934" v="780" actId="20577"/>
          <ac:graphicFrameMkLst>
            <pc:docMk/>
            <pc:sldMk cId="0" sldId="361"/>
            <ac:graphicFrameMk id="4" creationId="{1319D0E0-6A3F-42A3-9430-4CEA143680C6}"/>
          </ac:graphicFrameMkLst>
        </pc:graphicFrameChg>
      </pc:sldChg>
      <pc:sldChg chg="addSp delSp modSp">
        <pc:chgData name="Sci Library User" userId="b38e8abe-debd-4b7b-a571-441ea48c3b71" providerId="ADAL" clId="{4BD367DE-6D5C-4F74-AF07-7C90956989FE}" dt="2019-08-16T08:31:35.387" v="366" actId="14100"/>
        <pc:sldMkLst>
          <pc:docMk/>
          <pc:sldMk cId="0" sldId="362"/>
        </pc:sldMkLst>
        <pc:spChg chg="del mod">
          <ac:chgData name="Sci Library User" userId="b38e8abe-debd-4b7b-a571-441ea48c3b71" providerId="ADAL" clId="{4BD367DE-6D5C-4F74-AF07-7C90956989FE}" dt="2019-08-16T08:31:23.180" v="361" actId="478"/>
          <ac:spMkLst>
            <pc:docMk/>
            <pc:sldMk cId="0" sldId="362"/>
            <ac:spMk id="2" creationId="{30C26722-9CE0-4F28-8B6E-E8F83B37736A}"/>
          </ac:spMkLst>
        </pc:spChg>
        <pc:spChg chg="add del mod">
          <ac:chgData name="Sci Library User" userId="b38e8abe-debd-4b7b-a571-441ea48c3b71" providerId="ADAL" clId="{4BD367DE-6D5C-4F74-AF07-7C90956989FE}" dt="2019-08-16T08:31:24.512" v="362" actId="478"/>
          <ac:spMkLst>
            <pc:docMk/>
            <pc:sldMk cId="0" sldId="362"/>
            <ac:spMk id="4" creationId="{D9B0CD6A-E739-4846-ABF5-F82D79DAFCA7}"/>
          </ac:spMkLst>
        </pc:spChg>
        <pc:picChg chg="mod">
          <ac:chgData name="Sci Library User" userId="b38e8abe-debd-4b7b-a571-441ea48c3b71" providerId="ADAL" clId="{4BD367DE-6D5C-4F74-AF07-7C90956989FE}" dt="2019-08-16T08:31:35.387" v="366" actId="14100"/>
          <ac:picMkLst>
            <pc:docMk/>
            <pc:sldMk cId="0" sldId="362"/>
            <ac:picMk id="17411" creationId="{F2DEFECD-7DA4-4A10-8129-FCEE62BDFA3E}"/>
          </ac:picMkLst>
        </pc:picChg>
      </pc:sldChg>
      <pc:sldChg chg="addSp delSp modSp">
        <pc:chgData name="Sci Library User" userId="b38e8abe-debd-4b7b-a571-441ea48c3b71" providerId="ADAL" clId="{4BD367DE-6D5C-4F74-AF07-7C90956989FE}" dt="2019-08-16T08:38:46.049" v="430" actId="1076"/>
        <pc:sldMkLst>
          <pc:docMk/>
          <pc:sldMk cId="0" sldId="363"/>
        </pc:sldMkLst>
        <pc:spChg chg="del mod">
          <ac:chgData name="Sci Library User" userId="b38e8abe-debd-4b7b-a571-441ea48c3b71" providerId="ADAL" clId="{4BD367DE-6D5C-4F74-AF07-7C90956989FE}" dt="2019-08-16T08:38:20.443" v="412"/>
          <ac:spMkLst>
            <pc:docMk/>
            <pc:sldMk cId="0" sldId="363"/>
            <ac:spMk id="2" creationId="{1DB05EFE-44CE-402B-BFEF-68981F12C09A}"/>
          </ac:spMkLst>
        </pc:spChg>
        <pc:spChg chg="add del mod">
          <ac:chgData name="Sci Library User" userId="b38e8abe-debd-4b7b-a571-441ea48c3b71" providerId="ADAL" clId="{4BD367DE-6D5C-4F74-AF07-7C90956989FE}" dt="2019-08-16T08:38:14.498" v="410"/>
          <ac:spMkLst>
            <pc:docMk/>
            <pc:sldMk cId="0" sldId="363"/>
            <ac:spMk id="3" creationId="{9D048F9C-CDA6-4E83-A84F-2AB403EE999F}"/>
          </ac:spMkLst>
        </pc:spChg>
        <pc:spChg chg="add mod">
          <ac:chgData name="Sci Library User" userId="b38e8abe-debd-4b7b-a571-441ea48c3b71" providerId="ADAL" clId="{4BD367DE-6D5C-4F74-AF07-7C90956989FE}" dt="2019-08-16T08:38:25.128" v="415"/>
          <ac:spMkLst>
            <pc:docMk/>
            <pc:sldMk cId="0" sldId="363"/>
            <ac:spMk id="4" creationId="{671EE5F4-602A-4331-A84B-C116FBA78715}"/>
          </ac:spMkLst>
        </pc:spChg>
        <pc:spChg chg="add mod">
          <ac:chgData name="Sci Library User" userId="b38e8abe-debd-4b7b-a571-441ea48c3b71" providerId="ADAL" clId="{4BD367DE-6D5C-4F74-AF07-7C90956989FE}" dt="2019-08-16T08:38:46.049" v="430" actId="1076"/>
          <ac:spMkLst>
            <pc:docMk/>
            <pc:sldMk cId="0" sldId="363"/>
            <ac:spMk id="5" creationId="{796FE7CE-A5F7-4D80-9F70-722BCD9FA289}"/>
          </ac:spMkLst>
        </pc:spChg>
      </pc:sldChg>
      <pc:sldChg chg="modSp">
        <pc:chgData name="Sci Library User" userId="b38e8abe-debd-4b7b-a571-441ea48c3b71" providerId="ADAL" clId="{4BD367DE-6D5C-4F74-AF07-7C90956989FE}" dt="2019-08-16T08:43:52.756" v="549" actId="207"/>
        <pc:sldMkLst>
          <pc:docMk/>
          <pc:sldMk cId="0" sldId="364"/>
        </pc:sldMkLst>
        <pc:spChg chg="mod">
          <ac:chgData name="Sci Library User" userId="b38e8abe-debd-4b7b-a571-441ea48c3b71" providerId="ADAL" clId="{4BD367DE-6D5C-4F74-AF07-7C90956989FE}" dt="2019-08-16T08:43:52.756" v="549" actId="207"/>
          <ac:spMkLst>
            <pc:docMk/>
            <pc:sldMk cId="0" sldId="364"/>
            <ac:spMk id="5123" creationId="{8946D3E3-BBA6-4714-B27D-CEF66E49F578}"/>
          </ac:spMkLst>
        </pc:spChg>
      </pc:sldChg>
      <pc:sldChg chg="modSp">
        <pc:chgData name="Sci Library User" userId="b38e8abe-debd-4b7b-a571-441ea48c3b71" providerId="ADAL" clId="{4BD367DE-6D5C-4F74-AF07-7C90956989FE}" dt="2019-08-16T08:51:51.739" v="832" actId="20577"/>
        <pc:sldMkLst>
          <pc:docMk/>
          <pc:sldMk cId="0" sldId="366"/>
        </pc:sldMkLst>
        <pc:spChg chg="mod">
          <ac:chgData name="Sci Library User" userId="b38e8abe-debd-4b7b-a571-441ea48c3b71" providerId="ADAL" clId="{4BD367DE-6D5C-4F74-AF07-7C90956989FE}" dt="2019-08-16T08:51:51.739" v="832" actId="20577"/>
          <ac:spMkLst>
            <pc:docMk/>
            <pc:sldMk cId="0" sldId="366"/>
            <ac:spMk id="5123" creationId="{697E3937-2DB5-40CC-8568-0A2EF3E385E0}"/>
          </ac:spMkLst>
        </pc:spChg>
      </pc:sldChg>
    </pc:docChg>
  </pc:docChgLst>
  <pc:docChgLst>
    <pc:chgData name="Sci Library User" userId="b38e8abe-debd-4b7b-a571-441ea48c3b71" providerId="ADAL" clId="{D4A63ECA-564F-41F2-9453-EDBF141CB952}"/>
    <pc:docChg chg="modSld sldOrd modSection">
      <pc:chgData name="Sci Library User" userId="b38e8abe-debd-4b7b-a571-441ea48c3b71" providerId="ADAL" clId="{D4A63ECA-564F-41F2-9453-EDBF141CB952}" dt="2020-05-22T07:50:28.654" v="37" actId="14100"/>
      <pc:docMkLst>
        <pc:docMk/>
      </pc:docMkLst>
      <pc:sldChg chg="modSp mod">
        <pc:chgData name="Sci Library User" userId="b38e8abe-debd-4b7b-a571-441ea48c3b71" providerId="ADAL" clId="{D4A63ECA-564F-41F2-9453-EDBF141CB952}" dt="2020-05-08T15:16:57.161" v="0" actId="20577"/>
        <pc:sldMkLst>
          <pc:docMk/>
          <pc:sldMk cId="0" sldId="259"/>
        </pc:sldMkLst>
        <pc:spChg chg="mod">
          <ac:chgData name="Sci Library User" userId="b38e8abe-debd-4b7b-a571-441ea48c3b71" providerId="ADAL" clId="{D4A63ECA-564F-41F2-9453-EDBF141CB952}" dt="2020-05-08T15:16:57.161" v="0" actId="20577"/>
          <ac:spMkLst>
            <pc:docMk/>
            <pc:sldMk cId="0" sldId="259"/>
            <ac:spMk id="5123" creationId="{C8F4EE0D-8CA2-48B5-ADDA-AEF56CDCF748}"/>
          </ac:spMkLst>
        </pc:spChg>
      </pc:sldChg>
      <pc:sldChg chg="modSp mod">
        <pc:chgData name="Sci Library User" userId="b38e8abe-debd-4b7b-a571-441ea48c3b71" providerId="ADAL" clId="{D4A63ECA-564F-41F2-9453-EDBF141CB952}" dt="2020-05-08T15:47:47.269" v="3" actId="13926"/>
        <pc:sldMkLst>
          <pc:docMk/>
          <pc:sldMk cId="3885821724" sldId="273"/>
        </pc:sldMkLst>
        <pc:spChg chg="mod">
          <ac:chgData name="Sci Library User" userId="b38e8abe-debd-4b7b-a571-441ea48c3b71" providerId="ADAL" clId="{D4A63ECA-564F-41F2-9453-EDBF141CB952}" dt="2020-05-08T15:47:47.269" v="3" actId="13926"/>
          <ac:spMkLst>
            <pc:docMk/>
            <pc:sldMk cId="3885821724" sldId="273"/>
            <ac:spMk id="9" creationId="{00000000-0000-0000-0000-000000000000}"/>
          </ac:spMkLst>
        </pc:spChg>
      </pc:sldChg>
      <pc:sldChg chg="modSp mod">
        <pc:chgData name="Sci Library User" userId="b38e8abe-debd-4b7b-a571-441ea48c3b71" providerId="ADAL" clId="{D4A63ECA-564F-41F2-9453-EDBF141CB952}" dt="2020-05-08T15:47:59.725" v="4" actId="13926"/>
        <pc:sldMkLst>
          <pc:docMk/>
          <pc:sldMk cId="60946997" sldId="274"/>
        </pc:sldMkLst>
        <pc:spChg chg="mod">
          <ac:chgData name="Sci Library User" userId="b38e8abe-debd-4b7b-a571-441ea48c3b71" providerId="ADAL" clId="{D4A63ECA-564F-41F2-9453-EDBF141CB952}" dt="2020-05-08T15:47:59.725" v="4" actId="13926"/>
          <ac:spMkLst>
            <pc:docMk/>
            <pc:sldMk cId="60946997" sldId="274"/>
            <ac:spMk id="9" creationId="{00000000-0000-0000-0000-000000000000}"/>
          </ac:spMkLst>
        </pc:spChg>
      </pc:sldChg>
      <pc:sldChg chg="modSp mod">
        <pc:chgData name="Sci Library User" userId="b38e8abe-debd-4b7b-a571-441ea48c3b71" providerId="ADAL" clId="{D4A63ECA-564F-41F2-9453-EDBF141CB952}" dt="2020-05-08T15:48:10.988" v="10" actId="13926"/>
        <pc:sldMkLst>
          <pc:docMk/>
          <pc:sldMk cId="3127889277" sldId="275"/>
        </pc:sldMkLst>
        <pc:spChg chg="mod">
          <ac:chgData name="Sci Library User" userId="b38e8abe-debd-4b7b-a571-441ea48c3b71" providerId="ADAL" clId="{D4A63ECA-564F-41F2-9453-EDBF141CB952}" dt="2020-05-08T15:48:10.988" v="10" actId="13926"/>
          <ac:spMkLst>
            <pc:docMk/>
            <pc:sldMk cId="3127889277" sldId="275"/>
            <ac:spMk id="9" creationId="{00000000-0000-0000-0000-000000000000}"/>
          </ac:spMkLst>
        </pc:spChg>
      </pc:sldChg>
      <pc:sldChg chg="ord">
        <pc:chgData name="Sci Library User" userId="b38e8abe-debd-4b7b-a571-441ea48c3b71" providerId="ADAL" clId="{D4A63ECA-564F-41F2-9453-EDBF141CB952}" dt="2020-05-22T04:35:43.748" v="24"/>
        <pc:sldMkLst>
          <pc:docMk/>
          <pc:sldMk cId="3020015749" sldId="282"/>
        </pc:sldMkLst>
      </pc:sldChg>
      <pc:sldChg chg="ord">
        <pc:chgData name="Sci Library User" userId="b38e8abe-debd-4b7b-a571-441ea48c3b71" providerId="ADAL" clId="{D4A63ECA-564F-41F2-9453-EDBF141CB952}" dt="2020-05-22T04:35:43.748" v="24"/>
        <pc:sldMkLst>
          <pc:docMk/>
          <pc:sldMk cId="1503455290" sldId="291"/>
        </pc:sldMkLst>
      </pc:sldChg>
      <pc:sldChg chg="ord">
        <pc:chgData name="Sci Library User" userId="b38e8abe-debd-4b7b-a571-441ea48c3b71" providerId="ADAL" clId="{D4A63ECA-564F-41F2-9453-EDBF141CB952}" dt="2020-05-22T04:35:43.748" v="24"/>
        <pc:sldMkLst>
          <pc:docMk/>
          <pc:sldMk cId="729065405" sldId="292"/>
        </pc:sldMkLst>
      </pc:sldChg>
      <pc:sldChg chg="ord">
        <pc:chgData name="Sci Library User" userId="b38e8abe-debd-4b7b-a571-441ea48c3b71" providerId="ADAL" clId="{D4A63ECA-564F-41F2-9453-EDBF141CB952}" dt="2020-05-08T16:19:42.781" v="14"/>
        <pc:sldMkLst>
          <pc:docMk/>
          <pc:sldMk cId="3153494311" sldId="315"/>
        </pc:sldMkLst>
      </pc:sldChg>
      <pc:sldChg chg="modSp mod">
        <pc:chgData name="Sci Library User" userId="b38e8abe-debd-4b7b-a571-441ea48c3b71" providerId="ADAL" clId="{D4A63ECA-564F-41F2-9453-EDBF141CB952}" dt="2020-05-22T07:50:28.654" v="37" actId="14100"/>
        <pc:sldMkLst>
          <pc:docMk/>
          <pc:sldMk cId="0" sldId="348"/>
        </pc:sldMkLst>
        <pc:spChg chg="mod">
          <ac:chgData name="Sci Library User" userId="b38e8abe-debd-4b7b-a571-441ea48c3b71" providerId="ADAL" clId="{D4A63ECA-564F-41F2-9453-EDBF141CB952}" dt="2020-05-22T07:50:28.654" v="37" actId="14100"/>
          <ac:spMkLst>
            <pc:docMk/>
            <pc:sldMk cId="0" sldId="348"/>
            <ac:spMk id="41987" creationId="{BD70E469-28C7-4DA2-A438-A05635AB3E60}"/>
          </ac:spMkLst>
        </pc:spChg>
      </pc:sldChg>
      <pc:sldChg chg="modSp mod">
        <pc:chgData name="Sci Library User" userId="b38e8abe-debd-4b7b-a571-441ea48c3b71" providerId="ADAL" clId="{D4A63ECA-564F-41F2-9453-EDBF141CB952}" dt="2020-05-08T16:34:43.627" v="18" actId="115"/>
        <pc:sldMkLst>
          <pc:docMk/>
          <pc:sldMk cId="0" sldId="350"/>
        </pc:sldMkLst>
        <pc:spChg chg="mod">
          <ac:chgData name="Sci Library User" userId="b38e8abe-debd-4b7b-a571-441ea48c3b71" providerId="ADAL" clId="{D4A63ECA-564F-41F2-9453-EDBF141CB952}" dt="2020-05-08T16:34:43.627" v="18" actId="115"/>
          <ac:spMkLst>
            <pc:docMk/>
            <pc:sldMk cId="0" sldId="350"/>
            <ac:spMk id="5123" creationId="{75D05710-C444-4113-9A2B-67214B689FAC}"/>
          </ac:spMkLst>
        </pc:spChg>
      </pc:sldChg>
      <pc:sldChg chg="mod modShow">
        <pc:chgData name="Sci Library User" userId="b38e8abe-debd-4b7b-a571-441ea48c3b71" providerId="ADAL" clId="{D4A63ECA-564F-41F2-9453-EDBF141CB952}" dt="2020-05-22T07:21:22.719" v="26" actId="729"/>
        <pc:sldMkLst>
          <pc:docMk/>
          <pc:sldMk cId="0" sldId="351"/>
        </pc:sldMkLst>
      </pc:sldChg>
      <pc:sldChg chg="modSp mod">
        <pc:chgData name="Sci Library User" userId="b38e8abe-debd-4b7b-a571-441ea48c3b71" providerId="ADAL" clId="{D4A63ECA-564F-41F2-9453-EDBF141CB952}" dt="2020-05-08T16:34:47.987" v="22" actId="207"/>
        <pc:sldMkLst>
          <pc:docMk/>
          <pc:sldMk cId="0" sldId="352"/>
        </pc:sldMkLst>
        <pc:spChg chg="mod">
          <ac:chgData name="Sci Library User" userId="b38e8abe-debd-4b7b-a571-441ea48c3b71" providerId="ADAL" clId="{D4A63ECA-564F-41F2-9453-EDBF141CB952}" dt="2020-05-08T16:34:47.987" v="22" actId="207"/>
          <ac:spMkLst>
            <pc:docMk/>
            <pc:sldMk cId="0" sldId="352"/>
            <ac:spMk id="5123" creationId="{592DCC3C-5748-44C7-BF09-F6541C603047}"/>
          </ac:spMkLst>
        </pc:spChg>
      </pc:sldChg>
      <pc:sldChg chg="modSp mod">
        <pc:chgData name="Sci Library User" userId="b38e8abe-debd-4b7b-a571-441ea48c3b71" providerId="ADAL" clId="{D4A63ECA-564F-41F2-9453-EDBF141CB952}" dt="2020-05-22T07:36:09.214" v="35" actId="14100"/>
        <pc:sldMkLst>
          <pc:docMk/>
          <pc:sldMk cId="0" sldId="354"/>
        </pc:sldMkLst>
        <pc:spChg chg="mod">
          <ac:chgData name="Sci Library User" userId="b38e8abe-debd-4b7b-a571-441ea48c3b71" providerId="ADAL" clId="{D4A63ECA-564F-41F2-9453-EDBF141CB952}" dt="2020-05-22T07:36:09.214" v="35" actId="14100"/>
          <ac:spMkLst>
            <pc:docMk/>
            <pc:sldMk cId="0" sldId="354"/>
            <ac:spMk id="5123" creationId="{D0008678-FC72-4789-9575-086084167665}"/>
          </ac:spMkLst>
        </pc:spChg>
      </pc:sldChg>
      <pc:sldChg chg="ord">
        <pc:chgData name="Sci Library User" userId="b38e8abe-debd-4b7b-a571-441ea48c3b71" providerId="ADAL" clId="{D4A63ECA-564F-41F2-9453-EDBF141CB952}" dt="2020-05-08T16:19:42.781" v="14"/>
        <pc:sldMkLst>
          <pc:docMk/>
          <pc:sldMk cId="0" sldId="356"/>
        </pc:sldMkLst>
      </pc:sldChg>
      <pc:sldChg chg="modSp mod">
        <pc:chgData name="Sci Library User" userId="b38e8abe-debd-4b7b-a571-441ea48c3b71" providerId="ADAL" clId="{D4A63ECA-564F-41F2-9453-EDBF141CB952}" dt="2020-05-22T07:20:32.222" v="25" actId="1076"/>
        <pc:sldMkLst>
          <pc:docMk/>
          <pc:sldMk cId="0" sldId="363"/>
        </pc:sldMkLst>
        <pc:spChg chg="mod">
          <ac:chgData name="Sci Library User" userId="b38e8abe-debd-4b7b-a571-441ea48c3b71" providerId="ADAL" clId="{D4A63ECA-564F-41F2-9453-EDBF141CB952}" dt="2020-05-22T07:20:32.222" v="25" actId="1076"/>
          <ac:spMkLst>
            <pc:docMk/>
            <pc:sldMk cId="0" sldId="363"/>
            <ac:spMk id="5" creationId="{796FE7CE-A5F7-4D80-9F70-722BCD9FA289}"/>
          </ac:spMkLst>
        </pc:spChg>
      </pc:sldChg>
      <pc:sldChg chg="ord">
        <pc:chgData name="Sci Library User" userId="b38e8abe-debd-4b7b-a571-441ea48c3b71" providerId="ADAL" clId="{D4A63ECA-564F-41F2-9453-EDBF141CB952}" dt="2020-05-08T16:19:42.781" v="14"/>
        <pc:sldMkLst>
          <pc:docMk/>
          <pc:sldMk cId="0" sldId="364"/>
        </pc:sldMkLst>
      </pc:sldChg>
      <pc:sldChg chg="modSp mod">
        <pc:chgData name="Sci Library User" userId="b38e8abe-debd-4b7b-a571-441ea48c3b71" providerId="ADAL" clId="{D4A63ECA-564F-41F2-9453-EDBF141CB952}" dt="2020-05-22T07:32:54.618" v="34" actId="114"/>
        <pc:sldMkLst>
          <pc:docMk/>
          <pc:sldMk cId="0" sldId="366"/>
        </pc:sldMkLst>
        <pc:spChg chg="mod">
          <ac:chgData name="Sci Library User" userId="b38e8abe-debd-4b7b-a571-441ea48c3b71" providerId="ADAL" clId="{D4A63ECA-564F-41F2-9453-EDBF141CB952}" dt="2020-05-22T07:32:54.618" v="34" actId="114"/>
          <ac:spMkLst>
            <pc:docMk/>
            <pc:sldMk cId="0" sldId="366"/>
            <ac:spMk id="5123" creationId="{697E3937-2DB5-40CC-8568-0A2EF3E385E0}"/>
          </ac:spMkLst>
        </pc:spChg>
      </pc:sldChg>
      <pc:sldChg chg="modSp mod">
        <pc:chgData name="Sci Library User" userId="b38e8abe-debd-4b7b-a571-441ea48c3b71" providerId="ADAL" clId="{D4A63ECA-564F-41F2-9453-EDBF141CB952}" dt="2020-05-08T15:46:03.437" v="1" actId="13926"/>
        <pc:sldMkLst>
          <pc:docMk/>
          <pc:sldMk cId="0" sldId="547"/>
        </pc:sldMkLst>
        <pc:spChg chg="mod">
          <ac:chgData name="Sci Library User" userId="b38e8abe-debd-4b7b-a571-441ea48c3b71" providerId="ADAL" clId="{D4A63ECA-564F-41F2-9453-EDBF141CB952}" dt="2020-05-08T15:46:03.437" v="1" actId="13926"/>
          <ac:spMkLst>
            <pc:docMk/>
            <pc:sldMk cId="0" sldId="547"/>
            <ac:spMk id="3" creationId="{00000000-0000-0000-0000-000000000000}"/>
          </ac:spMkLst>
        </pc:spChg>
      </pc:sldChg>
      <pc:sldChg chg="modSp mod">
        <pc:chgData name="Sci Library User" userId="b38e8abe-debd-4b7b-a571-441ea48c3b71" providerId="ADAL" clId="{D4A63ECA-564F-41F2-9453-EDBF141CB952}" dt="2020-05-08T15:46:30.418" v="2" actId="13926"/>
        <pc:sldMkLst>
          <pc:docMk/>
          <pc:sldMk cId="0" sldId="548"/>
        </pc:sldMkLst>
        <pc:spChg chg="mod">
          <ac:chgData name="Sci Library User" userId="b38e8abe-debd-4b7b-a571-441ea48c3b71" providerId="ADAL" clId="{D4A63ECA-564F-41F2-9453-EDBF141CB952}" dt="2020-05-08T15:46:30.418" v="2" actId="13926"/>
          <ac:spMkLst>
            <pc:docMk/>
            <pc:sldMk cId="0" sldId="548"/>
            <ac:spMk id="3" creationId="{00000000-0000-0000-0000-000000000000}"/>
          </ac:spMkLst>
        </pc:spChg>
      </pc:sldChg>
      <pc:sldChg chg="ord">
        <pc:chgData name="Sci Library User" userId="b38e8abe-debd-4b7b-a571-441ea48c3b71" providerId="ADAL" clId="{D4A63ECA-564F-41F2-9453-EDBF141CB952}" dt="2020-05-08T16:19:33.489" v="12"/>
        <pc:sldMkLst>
          <pc:docMk/>
          <pc:sldMk cId="3848788890" sldId="552"/>
        </pc:sldMkLst>
      </pc:sldChg>
      <pc:sldChg chg="ord">
        <pc:chgData name="Sci Library User" userId="b38e8abe-debd-4b7b-a571-441ea48c3b71" providerId="ADAL" clId="{D4A63ECA-564F-41F2-9453-EDBF141CB952}" dt="2020-05-08T16:19:42.781" v="14"/>
        <pc:sldMkLst>
          <pc:docMk/>
          <pc:sldMk cId="3711684236" sldId="553"/>
        </pc:sldMkLst>
      </pc:sldChg>
      <pc:sldChg chg="ord">
        <pc:chgData name="Sci Library User" userId="b38e8abe-debd-4b7b-a571-441ea48c3b71" providerId="ADAL" clId="{D4A63ECA-564F-41F2-9453-EDBF141CB952}" dt="2020-05-08T16:19:42.781" v="14"/>
        <pc:sldMkLst>
          <pc:docMk/>
          <pc:sldMk cId="331434896" sldId="554"/>
        </pc:sldMkLst>
      </pc:sldChg>
      <pc:sldChg chg="ord">
        <pc:chgData name="Sci Library User" userId="b38e8abe-debd-4b7b-a571-441ea48c3b71" providerId="ADAL" clId="{D4A63ECA-564F-41F2-9453-EDBF141CB952}" dt="2020-05-08T16:19:42.781" v="14"/>
        <pc:sldMkLst>
          <pc:docMk/>
          <pc:sldMk cId="246977860" sldId="555"/>
        </pc:sldMkLst>
      </pc:sldChg>
      <pc:sldChg chg="ord">
        <pc:chgData name="Sci Library User" userId="b38e8abe-debd-4b7b-a571-441ea48c3b71" providerId="ADAL" clId="{D4A63ECA-564F-41F2-9453-EDBF141CB952}" dt="2020-05-08T16:19:42.781" v="14"/>
        <pc:sldMkLst>
          <pc:docMk/>
          <pc:sldMk cId="496881912" sldId="561"/>
        </pc:sldMkLst>
      </pc:sldChg>
    </pc:docChg>
  </pc:docChgLst>
  <pc:docChgLst>
    <pc:chgData name="Sci Library User" userId="b38e8abe-debd-4b7b-a571-441ea48c3b71" providerId="ADAL" clId="{D208CF55-FCF8-487F-9655-34A4ACDC39C5}"/>
    <pc:docChg chg="undo custSel addSld modSld sldOrd">
      <pc:chgData name="Sci Library User" userId="b38e8abe-debd-4b7b-a571-441ea48c3b71" providerId="ADAL" clId="{D208CF55-FCF8-487F-9655-34A4ACDC39C5}" dt="2020-01-17T17:55:52.854" v="1426" actId="14100"/>
      <pc:docMkLst>
        <pc:docMk/>
      </pc:docMkLst>
      <pc:sldChg chg="modSp">
        <pc:chgData name="Sci Library User" userId="b38e8abe-debd-4b7b-a571-441ea48c3b71" providerId="ADAL" clId="{D208CF55-FCF8-487F-9655-34A4ACDC39C5}" dt="2020-01-17T17:06:51.663" v="22" actId="14100"/>
        <pc:sldMkLst>
          <pc:docMk/>
          <pc:sldMk cId="0" sldId="256"/>
        </pc:sldMkLst>
        <pc:spChg chg="mod">
          <ac:chgData name="Sci Library User" userId="b38e8abe-debd-4b7b-a571-441ea48c3b71" providerId="ADAL" clId="{D208CF55-FCF8-487F-9655-34A4ACDC39C5}" dt="2020-01-17T17:06:51.663" v="22" actId="14100"/>
          <ac:spMkLst>
            <pc:docMk/>
            <pc:sldMk cId="0" sldId="256"/>
            <ac:spMk id="2051" creationId="{12BD5CB8-E7DC-46B3-906F-A1C8D2AA067C}"/>
          </ac:spMkLst>
        </pc:spChg>
      </pc:sldChg>
      <pc:sldChg chg="modSp">
        <pc:chgData name="Sci Library User" userId="b38e8abe-debd-4b7b-a571-441ea48c3b71" providerId="ADAL" clId="{D208CF55-FCF8-487F-9655-34A4ACDC39C5}" dt="2020-01-17T17:07:41.164" v="26" actId="20577"/>
        <pc:sldMkLst>
          <pc:docMk/>
          <pc:sldMk cId="0" sldId="295"/>
        </pc:sldMkLst>
        <pc:spChg chg="mod">
          <ac:chgData name="Sci Library User" userId="b38e8abe-debd-4b7b-a571-441ea48c3b71" providerId="ADAL" clId="{D208CF55-FCF8-487F-9655-34A4ACDC39C5}" dt="2020-01-17T17:07:41.164" v="26" actId="20577"/>
          <ac:spMkLst>
            <pc:docMk/>
            <pc:sldMk cId="0" sldId="295"/>
            <ac:spMk id="92163" creationId="{D51C6F45-0323-4F5A-B0D0-651A02C21705}"/>
          </ac:spMkLst>
        </pc:spChg>
      </pc:sldChg>
      <pc:sldChg chg="addSp modSp">
        <pc:chgData name="Sci Library User" userId="b38e8abe-debd-4b7b-a571-441ea48c3b71" providerId="ADAL" clId="{D208CF55-FCF8-487F-9655-34A4ACDC39C5}" dt="2020-01-17T17:11:08.209" v="77" actId="164"/>
        <pc:sldMkLst>
          <pc:docMk/>
          <pc:sldMk cId="0" sldId="297"/>
        </pc:sldMkLst>
        <pc:spChg chg="add mod">
          <ac:chgData name="Sci Library User" userId="b38e8abe-debd-4b7b-a571-441ea48c3b71" providerId="ADAL" clId="{D208CF55-FCF8-487F-9655-34A4ACDC39C5}" dt="2020-01-17T17:10:47.902" v="73" actId="164"/>
          <ac:spMkLst>
            <pc:docMk/>
            <pc:sldMk cId="0" sldId="297"/>
            <ac:spMk id="2" creationId="{859338B5-C899-4231-A0BE-9B2AF7A5F76F}"/>
          </ac:spMkLst>
        </pc:spChg>
        <pc:spChg chg="add mod">
          <ac:chgData name="Sci Library User" userId="b38e8abe-debd-4b7b-a571-441ea48c3b71" providerId="ADAL" clId="{D208CF55-FCF8-487F-9655-34A4ACDC39C5}" dt="2020-01-17T17:11:08.209" v="77" actId="164"/>
          <ac:spMkLst>
            <pc:docMk/>
            <pc:sldMk cId="0" sldId="297"/>
            <ac:spMk id="4" creationId="{F073ED21-49DF-42C6-9F76-8B24FA15B585}"/>
          </ac:spMkLst>
        </pc:spChg>
        <pc:spChg chg="add mod">
          <ac:chgData name="Sci Library User" userId="b38e8abe-debd-4b7b-a571-441ea48c3b71" providerId="ADAL" clId="{D208CF55-FCF8-487F-9655-34A4ACDC39C5}" dt="2020-01-17T17:10:47.902" v="73" actId="164"/>
          <ac:spMkLst>
            <pc:docMk/>
            <pc:sldMk cId="0" sldId="297"/>
            <ac:spMk id="6" creationId="{7023E274-198C-428E-93C7-D2F0279D4FF8}"/>
          </ac:spMkLst>
        </pc:spChg>
        <pc:spChg chg="add mod">
          <ac:chgData name="Sci Library User" userId="b38e8abe-debd-4b7b-a571-441ea48c3b71" providerId="ADAL" clId="{D208CF55-FCF8-487F-9655-34A4ACDC39C5}" dt="2020-01-17T17:10:47.902" v="73" actId="164"/>
          <ac:spMkLst>
            <pc:docMk/>
            <pc:sldMk cId="0" sldId="297"/>
            <ac:spMk id="7" creationId="{61B535F6-F4B2-4C93-8154-487BBD8DC718}"/>
          </ac:spMkLst>
        </pc:spChg>
        <pc:spChg chg="add mod">
          <ac:chgData name="Sci Library User" userId="b38e8abe-debd-4b7b-a571-441ea48c3b71" providerId="ADAL" clId="{D208CF55-FCF8-487F-9655-34A4ACDC39C5}" dt="2020-01-17T17:10:47.902" v="73" actId="164"/>
          <ac:spMkLst>
            <pc:docMk/>
            <pc:sldMk cId="0" sldId="297"/>
            <ac:spMk id="8" creationId="{F8ACD17B-04B2-4198-8ED3-EC0D675638DA}"/>
          </ac:spMkLst>
        </pc:spChg>
        <pc:spChg chg="mod">
          <ac:chgData name="Sci Library User" userId="b38e8abe-debd-4b7b-a571-441ea48c3b71" providerId="ADAL" clId="{D208CF55-FCF8-487F-9655-34A4ACDC39C5}" dt="2020-01-17T17:09:27.359" v="49" actId="14100"/>
          <ac:spMkLst>
            <pc:docMk/>
            <pc:sldMk cId="0" sldId="297"/>
            <ac:spMk id="5122" creationId="{6FE75474-E90B-40D1-8D52-C10F38DDBB49}"/>
          </ac:spMkLst>
        </pc:spChg>
        <pc:spChg chg="mod">
          <ac:chgData name="Sci Library User" userId="b38e8abe-debd-4b7b-a571-441ea48c3b71" providerId="ADAL" clId="{D208CF55-FCF8-487F-9655-34A4ACDC39C5}" dt="2020-01-17T17:09:47.912" v="58" actId="14100"/>
          <ac:spMkLst>
            <pc:docMk/>
            <pc:sldMk cId="0" sldId="297"/>
            <ac:spMk id="5123" creationId="{3095F605-9657-4A5F-BE2B-473F377B0696}"/>
          </ac:spMkLst>
        </pc:spChg>
        <pc:grpChg chg="add mod">
          <ac:chgData name="Sci Library User" userId="b38e8abe-debd-4b7b-a571-441ea48c3b71" providerId="ADAL" clId="{D208CF55-FCF8-487F-9655-34A4ACDC39C5}" dt="2020-01-17T17:11:08.209" v="77" actId="164"/>
          <ac:grpSpMkLst>
            <pc:docMk/>
            <pc:sldMk cId="0" sldId="297"/>
            <ac:grpSpMk id="3" creationId="{DAA36A47-EBD1-4791-8B79-AC3E3F621632}"/>
          </ac:grpSpMkLst>
        </pc:grpChg>
        <pc:grpChg chg="add mod">
          <ac:chgData name="Sci Library User" userId="b38e8abe-debd-4b7b-a571-441ea48c3b71" providerId="ADAL" clId="{D208CF55-FCF8-487F-9655-34A4ACDC39C5}" dt="2020-01-17T17:11:08.209" v="77" actId="164"/>
          <ac:grpSpMkLst>
            <pc:docMk/>
            <pc:sldMk cId="0" sldId="297"/>
            <ac:grpSpMk id="5" creationId="{AF6316E2-DAB8-4F48-B442-20886860E468}"/>
          </ac:grpSpMkLst>
        </pc:grpChg>
        <pc:picChg chg="mod">
          <ac:chgData name="Sci Library User" userId="b38e8abe-debd-4b7b-a571-441ea48c3b71" providerId="ADAL" clId="{D208CF55-FCF8-487F-9655-34A4ACDC39C5}" dt="2020-01-17T17:10:47.902" v="73" actId="164"/>
          <ac:picMkLst>
            <pc:docMk/>
            <pc:sldMk cId="0" sldId="297"/>
            <ac:picMk id="8196" creationId="{7571A729-A112-4B4B-B696-80E6CC2E5085}"/>
          </ac:picMkLst>
        </pc:picChg>
      </pc:sldChg>
      <pc:sldChg chg="modSp">
        <pc:chgData name="Sci Library User" userId="b38e8abe-debd-4b7b-a571-441ea48c3b71" providerId="ADAL" clId="{D208CF55-FCF8-487F-9655-34A4ACDC39C5}" dt="2020-01-17T17:14:14.874" v="154" actId="948"/>
        <pc:sldMkLst>
          <pc:docMk/>
          <pc:sldMk cId="0" sldId="298"/>
        </pc:sldMkLst>
        <pc:spChg chg="mod">
          <ac:chgData name="Sci Library User" userId="b38e8abe-debd-4b7b-a571-441ea48c3b71" providerId="ADAL" clId="{D208CF55-FCF8-487F-9655-34A4ACDC39C5}" dt="2020-01-17T17:14:14.874" v="154" actId="948"/>
          <ac:spMkLst>
            <pc:docMk/>
            <pc:sldMk cId="0" sldId="298"/>
            <ac:spMk id="5123" creationId="{F8835CDA-2B17-49E9-ADCF-2B3850750175}"/>
          </ac:spMkLst>
        </pc:spChg>
      </pc:sldChg>
      <pc:sldChg chg="modSp">
        <pc:chgData name="Sci Library User" userId="b38e8abe-debd-4b7b-a571-441ea48c3b71" providerId="ADAL" clId="{D208CF55-FCF8-487F-9655-34A4ACDC39C5}" dt="2020-01-17T17:16:08.696" v="215" actId="404"/>
        <pc:sldMkLst>
          <pc:docMk/>
          <pc:sldMk cId="0" sldId="299"/>
        </pc:sldMkLst>
        <pc:spChg chg="mod">
          <ac:chgData name="Sci Library User" userId="b38e8abe-debd-4b7b-a571-441ea48c3b71" providerId="ADAL" clId="{D208CF55-FCF8-487F-9655-34A4ACDC39C5}" dt="2020-01-17T17:16:08.696" v="215" actId="404"/>
          <ac:spMkLst>
            <pc:docMk/>
            <pc:sldMk cId="0" sldId="299"/>
            <ac:spMk id="5123" creationId="{C5527602-26E0-4256-B0F3-3BB2564BCA93}"/>
          </ac:spMkLst>
        </pc:spChg>
      </pc:sldChg>
      <pc:sldChg chg="modSp">
        <pc:chgData name="Sci Library User" userId="b38e8abe-debd-4b7b-a571-441ea48c3b71" providerId="ADAL" clId="{D208CF55-FCF8-487F-9655-34A4ACDC39C5}" dt="2020-01-17T17:16:41.411" v="219" actId="207"/>
        <pc:sldMkLst>
          <pc:docMk/>
          <pc:sldMk cId="0" sldId="300"/>
        </pc:sldMkLst>
        <pc:spChg chg="mod">
          <ac:chgData name="Sci Library User" userId="b38e8abe-debd-4b7b-a571-441ea48c3b71" providerId="ADAL" clId="{D208CF55-FCF8-487F-9655-34A4ACDC39C5}" dt="2020-01-17T17:16:41.411" v="219" actId="207"/>
          <ac:spMkLst>
            <pc:docMk/>
            <pc:sldMk cId="0" sldId="300"/>
            <ac:spMk id="5123" creationId="{55313E39-4C9E-462D-BAA7-90C64D537243}"/>
          </ac:spMkLst>
        </pc:spChg>
      </pc:sldChg>
      <pc:sldChg chg="modSp">
        <pc:chgData name="Sci Library User" userId="b38e8abe-debd-4b7b-a571-441ea48c3b71" providerId="ADAL" clId="{D208CF55-FCF8-487F-9655-34A4ACDC39C5}" dt="2020-01-17T17:52:47.337" v="1405" actId="207"/>
        <pc:sldMkLst>
          <pc:docMk/>
          <pc:sldMk cId="0" sldId="316"/>
        </pc:sldMkLst>
        <pc:spChg chg="mod">
          <ac:chgData name="Sci Library User" userId="b38e8abe-debd-4b7b-a571-441ea48c3b71" providerId="ADAL" clId="{D208CF55-FCF8-487F-9655-34A4ACDC39C5}" dt="2020-01-17T17:52:47.337" v="1405" actId="207"/>
          <ac:spMkLst>
            <pc:docMk/>
            <pc:sldMk cId="0" sldId="316"/>
            <ac:spMk id="5123" creationId="{9EE0D232-3292-46B2-869C-5194F34D656C}"/>
          </ac:spMkLst>
        </pc:spChg>
      </pc:sldChg>
      <pc:sldChg chg="modSp">
        <pc:chgData name="Sci Library User" userId="b38e8abe-debd-4b7b-a571-441ea48c3b71" providerId="ADAL" clId="{D208CF55-FCF8-487F-9655-34A4ACDC39C5}" dt="2020-01-17T17:48:12.143" v="1233" actId="14100"/>
        <pc:sldMkLst>
          <pc:docMk/>
          <pc:sldMk cId="0" sldId="318"/>
        </pc:sldMkLst>
        <pc:spChg chg="mod">
          <ac:chgData name="Sci Library User" userId="b38e8abe-debd-4b7b-a571-441ea48c3b71" providerId="ADAL" clId="{D208CF55-FCF8-487F-9655-34A4ACDC39C5}" dt="2020-01-17T17:48:12.143" v="1233" actId="14100"/>
          <ac:spMkLst>
            <pc:docMk/>
            <pc:sldMk cId="0" sldId="318"/>
            <ac:spMk id="18434" creationId="{4AF8A1FB-92FB-4F3E-8E38-E83C7CD9B7C3}"/>
          </ac:spMkLst>
        </pc:spChg>
      </pc:sldChg>
      <pc:sldChg chg="modSp">
        <pc:chgData name="Sci Library User" userId="b38e8abe-debd-4b7b-a571-441ea48c3b71" providerId="ADAL" clId="{D208CF55-FCF8-487F-9655-34A4ACDC39C5}" dt="2020-01-17T17:48:47.309" v="1245" actId="14100"/>
        <pc:sldMkLst>
          <pc:docMk/>
          <pc:sldMk cId="0" sldId="320"/>
        </pc:sldMkLst>
        <pc:spChg chg="mod">
          <ac:chgData name="Sci Library User" userId="b38e8abe-debd-4b7b-a571-441ea48c3b71" providerId="ADAL" clId="{D208CF55-FCF8-487F-9655-34A4ACDC39C5}" dt="2020-01-17T17:48:45.527" v="1244" actId="14100"/>
          <ac:spMkLst>
            <pc:docMk/>
            <pc:sldMk cId="0" sldId="320"/>
            <ac:spMk id="23554" creationId="{463322FC-B54B-4716-97EF-959D6D0ADB7D}"/>
          </ac:spMkLst>
        </pc:spChg>
        <pc:picChg chg="mod">
          <ac:chgData name="Sci Library User" userId="b38e8abe-debd-4b7b-a571-441ea48c3b71" providerId="ADAL" clId="{D208CF55-FCF8-487F-9655-34A4ACDC39C5}" dt="2020-01-17T17:48:47.309" v="1245" actId="14100"/>
          <ac:picMkLst>
            <pc:docMk/>
            <pc:sldMk cId="0" sldId="320"/>
            <ac:picMk id="45061" creationId="{1C40B4E8-0C2B-43D7-87DE-ED660EEB68A8}"/>
          </ac:picMkLst>
        </pc:picChg>
      </pc:sldChg>
      <pc:sldChg chg="modSp">
        <pc:chgData name="Sci Library User" userId="b38e8abe-debd-4b7b-a571-441ea48c3b71" providerId="ADAL" clId="{D208CF55-FCF8-487F-9655-34A4ACDC39C5}" dt="2020-01-17T17:49:26.120" v="1261" actId="14100"/>
        <pc:sldMkLst>
          <pc:docMk/>
          <pc:sldMk cId="0" sldId="322"/>
        </pc:sldMkLst>
        <pc:spChg chg="mod">
          <ac:chgData name="Sci Library User" userId="b38e8abe-debd-4b7b-a571-441ea48c3b71" providerId="ADAL" clId="{D208CF55-FCF8-487F-9655-34A4ACDC39C5}" dt="2020-01-17T17:49:26.120" v="1261" actId="14100"/>
          <ac:spMkLst>
            <pc:docMk/>
            <pc:sldMk cId="0" sldId="322"/>
            <ac:spMk id="25602" creationId="{4103DADE-6B7F-493F-AC02-F09D32CB8AEB}"/>
          </ac:spMkLst>
        </pc:spChg>
        <pc:picChg chg="mod">
          <ac:chgData name="Sci Library User" userId="b38e8abe-debd-4b7b-a571-441ea48c3b71" providerId="ADAL" clId="{D208CF55-FCF8-487F-9655-34A4ACDC39C5}" dt="2020-01-17T17:49:18.072" v="1257" actId="1076"/>
          <ac:picMkLst>
            <pc:docMk/>
            <pc:sldMk cId="0" sldId="322"/>
            <ac:picMk id="47110" creationId="{1CF95CBE-325D-4B3A-8745-4FB58C543F49}"/>
          </ac:picMkLst>
        </pc:picChg>
      </pc:sldChg>
      <pc:sldChg chg="modSp">
        <pc:chgData name="Sci Library User" userId="b38e8abe-debd-4b7b-a571-441ea48c3b71" providerId="ADAL" clId="{D208CF55-FCF8-487F-9655-34A4ACDC39C5}" dt="2020-01-17T17:49:49.289" v="1270" actId="1076"/>
        <pc:sldMkLst>
          <pc:docMk/>
          <pc:sldMk cId="0" sldId="323"/>
        </pc:sldMkLst>
        <pc:spChg chg="mod">
          <ac:chgData name="Sci Library User" userId="b38e8abe-debd-4b7b-a571-441ea48c3b71" providerId="ADAL" clId="{D208CF55-FCF8-487F-9655-34A4ACDC39C5}" dt="2020-01-17T17:49:45.663" v="1269" actId="14100"/>
          <ac:spMkLst>
            <pc:docMk/>
            <pc:sldMk cId="0" sldId="323"/>
            <ac:spMk id="48131" creationId="{892C739D-1FFD-4A02-9165-458481F864A0}"/>
          </ac:spMkLst>
        </pc:spChg>
        <pc:grpChg chg="mod">
          <ac:chgData name="Sci Library User" userId="b38e8abe-debd-4b7b-a571-441ea48c3b71" providerId="ADAL" clId="{D208CF55-FCF8-487F-9655-34A4ACDC39C5}" dt="2020-01-17T17:49:49.289" v="1270" actId="1076"/>
          <ac:grpSpMkLst>
            <pc:docMk/>
            <pc:sldMk cId="0" sldId="323"/>
            <ac:grpSpMk id="3" creationId="{2D1077FE-6B4D-4BD7-9F9A-A9084AE9D670}"/>
          </ac:grpSpMkLst>
        </pc:grpChg>
        <pc:grpChg chg="mod">
          <ac:chgData name="Sci Library User" userId="b38e8abe-debd-4b7b-a571-441ea48c3b71" providerId="ADAL" clId="{D208CF55-FCF8-487F-9655-34A4ACDC39C5}" dt="2020-01-17T17:49:49.289" v="1270" actId="1076"/>
          <ac:grpSpMkLst>
            <pc:docMk/>
            <pc:sldMk cId="0" sldId="323"/>
            <ac:grpSpMk id="5" creationId="{228EFB41-B1A3-4759-9EC8-F4BC2DFFFD87}"/>
          </ac:grpSpMkLst>
        </pc:grpChg>
        <pc:grpChg chg="mod">
          <ac:chgData name="Sci Library User" userId="b38e8abe-debd-4b7b-a571-441ea48c3b71" providerId="ADAL" clId="{D208CF55-FCF8-487F-9655-34A4ACDC39C5}" dt="2020-01-17T17:49:49.289" v="1270" actId="1076"/>
          <ac:grpSpMkLst>
            <pc:docMk/>
            <pc:sldMk cId="0" sldId="323"/>
            <ac:grpSpMk id="9" creationId="{CDD612FA-4B3E-46FF-8BA6-6CC60E190790}"/>
          </ac:grpSpMkLst>
        </pc:grpChg>
      </pc:sldChg>
      <pc:sldChg chg="modSp">
        <pc:chgData name="Sci Library User" userId="b38e8abe-debd-4b7b-a571-441ea48c3b71" providerId="ADAL" clId="{D208CF55-FCF8-487F-9655-34A4ACDC39C5}" dt="2020-01-17T17:50:06.778" v="1273" actId="14100"/>
        <pc:sldMkLst>
          <pc:docMk/>
          <pc:sldMk cId="0" sldId="324"/>
        </pc:sldMkLst>
        <pc:spChg chg="mod">
          <ac:chgData name="Sci Library User" userId="b38e8abe-debd-4b7b-a571-441ea48c3b71" providerId="ADAL" clId="{D208CF55-FCF8-487F-9655-34A4ACDC39C5}" dt="2020-01-17T17:50:06.778" v="1273" actId="14100"/>
          <ac:spMkLst>
            <pc:docMk/>
            <pc:sldMk cId="0" sldId="324"/>
            <ac:spMk id="49158" creationId="{2D1D070B-EF82-44A5-8D2D-7E88EADF806B}"/>
          </ac:spMkLst>
        </pc:spChg>
        <pc:grpChg chg="mod">
          <ac:chgData name="Sci Library User" userId="b38e8abe-debd-4b7b-a571-441ea48c3b71" providerId="ADAL" clId="{D208CF55-FCF8-487F-9655-34A4ACDC39C5}" dt="2020-01-17T17:50:06.778" v="1273" actId="14100"/>
          <ac:grpSpMkLst>
            <pc:docMk/>
            <pc:sldMk cId="0" sldId="324"/>
            <ac:grpSpMk id="2" creationId="{0AFF8E1B-3B41-4C60-91E5-C80BBBD95AAE}"/>
          </ac:grpSpMkLst>
        </pc:grpChg>
      </pc:sldChg>
      <pc:sldChg chg="modSp">
        <pc:chgData name="Sci Library User" userId="b38e8abe-debd-4b7b-a571-441ea48c3b71" providerId="ADAL" clId="{D208CF55-FCF8-487F-9655-34A4ACDC39C5}" dt="2020-01-17T17:22:00.218" v="351" actId="1076"/>
        <pc:sldMkLst>
          <pc:docMk/>
          <pc:sldMk cId="0" sldId="325"/>
        </pc:sldMkLst>
        <pc:spChg chg="mod">
          <ac:chgData name="Sci Library User" userId="b38e8abe-debd-4b7b-a571-441ea48c3b71" providerId="ADAL" clId="{D208CF55-FCF8-487F-9655-34A4ACDC39C5}" dt="2020-01-17T17:22:00.218" v="351" actId="1076"/>
          <ac:spMkLst>
            <pc:docMk/>
            <pc:sldMk cId="0" sldId="325"/>
            <ac:spMk id="5123" creationId="{0BF7D9C6-B996-4CE4-ACB5-73F9AE13141D}"/>
          </ac:spMkLst>
        </pc:spChg>
      </pc:sldChg>
      <pc:sldChg chg="modSp">
        <pc:chgData name="Sci Library User" userId="b38e8abe-debd-4b7b-a571-441ea48c3b71" providerId="ADAL" clId="{D208CF55-FCF8-487F-9655-34A4ACDC39C5}" dt="2020-01-17T17:28:44.004" v="736" actId="404"/>
        <pc:sldMkLst>
          <pc:docMk/>
          <pc:sldMk cId="0" sldId="327"/>
        </pc:sldMkLst>
        <pc:spChg chg="mod">
          <ac:chgData name="Sci Library User" userId="b38e8abe-debd-4b7b-a571-441ea48c3b71" providerId="ADAL" clId="{D208CF55-FCF8-487F-9655-34A4ACDC39C5}" dt="2020-01-17T17:28:44.004" v="736" actId="404"/>
          <ac:spMkLst>
            <pc:docMk/>
            <pc:sldMk cId="0" sldId="327"/>
            <ac:spMk id="5123" creationId="{1A18DFF9-A72E-4BCF-BDB4-3165F12DC25D}"/>
          </ac:spMkLst>
        </pc:spChg>
      </pc:sldChg>
      <pc:sldChg chg="modSp">
        <pc:chgData name="Sci Library User" userId="b38e8abe-debd-4b7b-a571-441ea48c3b71" providerId="ADAL" clId="{D208CF55-FCF8-487F-9655-34A4ACDC39C5}" dt="2020-01-17T17:25:26.852" v="449" actId="1076"/>
        <pc:sldMkLst>
          <pc:docMk/>
          <pc:sldMk cId="0" sldId="328"/>
        </pc:sldMkLst>
        <pc:spChg chg="mod">
          <ac:chgData name="Sci Library User" userId="b38e8abe-debd-4b7b-a571-441ea48c3b71" providerId="ADAL" clId="{D208CF55-FCF8-487F-9655-34A4ACDC39C5}" dt="2020-01-17T17:25:26.852" v="449" actId="1076"/>
          <ac:spMkLst>
            <pc:docMk/>
            <pc:sldMk cId="0" sldId="328"/>
            <ac:spMk id="5123" creationId="{4F47E84A-1BE9-47D1-B727-9C999C70CDC6}"/>
          </ac:spMkLst>
        </pc:spChg>
      </pc:sldChg>
      <pc:sldChg chg="addSp modSp">
        <pc:chgData name="Sci Library User" userId="b38e8abe-debd-4b7b-a571-441ea48c3b71" providerId="ADAL" clId="{D208CF55-FCF8-487F-9655-34A4ACDC39C5}" dt="2020-01-17T17:33:21.845" v="838" actId="14100"/>
        <pc:sldMkLst>
          <pc:docMk/>
          <pc:sldMk cId="0" sldId="329"/>
        </pc:sldMkLst>
        <pc:spChg chg="add mod">
          <ac:chgData name="Sci Library User" userId="b38e8abe-debd-4b7b-a571-441ea48c3b71" providerId="ADAL" clId="{D208CF55-FCF8-487F-9655-34A4ACDC39C5}" dt="2020-01-17T17:33:21.845" v="838" actId="14100"/>
          <ac:spMkLst>
            <pc:docMk/>
            <pc:sldMk cId="0" sldId="329"/>
            <ac:spMk id="2" creationId="{B87C1FE6-CDB0-4686-9CD2-72F3A7DCDEF6}"/>
          </ac:spMkLst>
        </pc:spChg>
      </pc:sldChg>
      <pc:sldChg chg="modSp">
        <pc:chgData name="Sci Library User" userId="b38e8abe-debd-4b7b-a571-441ea48c3b71" providerId="ADAL" clId="{D208CF55-FCF8-487F-9655-34A4ACDC39C5}" dt="2020-01-17T17:43:44.498" v="1150" actId="2711"/>
        <pc:sldMkLst>
          <pc:docMk/>
          <pc:sldMk cId="0" sldId="331"/>
        </pc:sldMkLst>
        <pc:spChg chg="mod">
          <ac:chgData name="Sci Library User" userId="b38e8abe-debd-4b7b-a571-441ea48c3b71" providerId="ADAL" clId="{D208CF55-FCF8-487F-9655-34A4ACDC39C5}" dt="2020-01-17T17:43:44.498" v="1150" actId="2711"/>
          <ac:spMkLst>
            <pc:docMk/>
            <pc:sldMk cId="0" sldId="331"/>
            <ac:spMk id="5123" creationId="{86758363-4917-44A7-A4F9-737CECD0EF0A}"/>
          </ac:spMkLst>
        </pc:spChg>
      </pc:sldChg>
      <pc:sldChg chg="addSp modSp">
        <pc:chgData name="Sci Library User" userId="b38e8abe-debd-4b7b-a571-441ea48c3b71" providerId="ADAL" clId="{D208CF55-FCF8-487F-9655-34A4ACDC39C5}" dt="2020-01-17T17:44:41.869" v="1165" actId="207"/>
        <pc:sldMkLst>
          <pc:docMk/>
          <pc:sldMk cId="0" sldId="332"/>
        </pc:sldMkLst>
        <pc:spChg chg="add mod">
          <ac:chgData name="Sci Library User" userId="b38e8abe-debd-4b7b-a571-441ea48c3b71" providerId="ADAL" clId="{D208CF55-FCF8-487F-9655-34A4ACDC39C5}" dt="2020-01-17T17:44:41.869" v="1165" actId="207"/>
          <ac:spMkLst>
            <pc:docMk/>
            <pc:sldMk cId="0" sldId="332"/>
            <ac:spMk id="2" creationId="{0970FADA-0A74-43E9-ACA8-C4F260339411}"/>
          </ac:spMkLst>
        </pc:spChg>
        <pc:picChg chg="mod">
          <ac:chgData name="Sci Library User" userId="b38e8abe-debd-4b7b-a571-441ea48c3b71" providerId="ADAL" clId="{D208CF55-FCF8-487F-9655-34A4ACDC39C5}" dt="2020-01-17T17:44:31.913" v="1160" actId="1076"/>
          <ac:picMkLst>
            <pc:docMk/>
            <pc:sldMk cId="0" sldId="332"/>
            <ac:picMk id="36868" creationId="{0A4D7474-A0BF-4738-BB19-CCA2C67E05E5}"/>
          </ac:picMkLst>
        </pc:picChg>
      </pc:sldChg>
      <pc:sldChg chg="addSp modSp">
        <pc:chgData name="Sci Library User" userId="b38e8abe-debd-4b7b-a571-441ea48c3b71" providerId="ADAL" clId="{D208CF55-FCF8-487F-9655-34A4ACDC39C5}" dt="2020-01-17T17:45:03.428" v="1171" actId="207"/>
        <pc:sldMkLst>
          <pc:docMk/>
          <pc:sldMk cId="0" sldId="334"/>
        </pc:sldMkLst>
        <pc:spChg chg="add mod">
          <ac:chgData name="Sci Library User" userId="b38e8abe-debd-4b7b-a571-441ea48c3b71" providerId="ADAL" clId="{D208CF55-FCF8-487F-9655-34A4ACDC39C5}" dt="2020-01-17T17:45:03.428" v="1171" actId="207"/>
          <ac:spMkLst>
            <pc:docMk/>
            <pc:sldMk cId="0" sldId="334"/>
            <ac:spMk id="2" creationId="{6B354E3A-A6DA-4A39-B2F2-89D4CFE9F6E3}"/>
          </ac:spMkLst>
        </pc:spChg>
        <pc:picChg chg="mod">
          <ac:chgData name="Sci Library User" userId="b38e8abe-debd-4b7b-a571-441ea48c3b71" providerId="ADAL" clId="{D208CF55-FCF8-487F-9655-34A4ACDC39C5}" dt="2020-01-17T17:44:55.001" v="1166" actId="1076"/>
          <ac:picMkLst>
            <pc:docMk/>
            <pc:sldMk cId="0" sldId="334"/>
            <ac:picMk id="38916" creationId="{9BAD2EB2-EC9A-4CAC-9EC2-491474B18F61}"/>
          </ac:picMkLst>
        </pc:picChg>
      </pc:sldChg>
      <pc:sldChg chg="addSp modSp">
        <pc:chgData name="Sci Library User" userId="b38e8abe-debd-4b7b-a571-441ea48c3b71" providerId="ADAL" clId="{D208CF55-FCF8-487F-9655-34A4ACDC39C5}" dt="2020-01-17T17:46:22.226" v="1187" actId="164"/>
        <pc:sldMkLst>
          <pc:docMk/>
          <pc:sldMk cId="0" sldId="336"/>
        </pc:sldMkLst>
        <pc:spChg chg="add mod">
          <ac:chgData name="Sci Library User" userId="b38e8abe-debd-4b7b-a571-441ea48c3b71" providerId="ADAL" clId="{D208CF55-FCF8-487F-9655-34A4ACDC39C5}" dt="2020-01-17T17:46:22.226" v="1187" actId="164"/>
          <ac:spMkLst>
            <pc:docMk/>
            <pc:sldMk cId="0" sldId="336"/>
            <ac:spMk id="2" creationId="{ED1BA32A-C7BF-4DE2-98E5-DDB5CB91C278}"/>
          </ac:spMkLst>
        </pc:spChg>
        <pc:spChg chg="add mod">
          <ac:chgData name="Sci Library User" userId="b38e8abe-debd-4b7b-a571-441ea48c3b71" providerId="ADAL" clId="{D208CF55-FCF8-487F-9655-34A4ACDC39C5}" dt="2020-01-17T17:46:22.226" v="1187" actId="164"/>
          <ac:spMkLst>
            <pc:docMk/>
            <pc:sldMk cId="0" sldId="336"/>
            <ac:spMk id="3" creationId="{044F1A87-EBC4-4D85-AB86-62877815E8C0}"/>
          </ac:spMkLst>
        </pc:spChg>
        <pc:spChg chg="add mod">
          <ac:chgData name="Sci Library User" userId="b38e8abe-debd-4b7b-a571-441ea48c3b71" providerId="ADAL" clId="{D208CF55-FCF8-487F-9655-34A4ACDC39C5}" dt="2020-01-17T17:46:22.226" v="1187" actId="164"/>
          <ac:spMkLst>
            <pc:docMk/>
            <pc:sldMk cId="0" sldId="336"/>
            <ac:spMk id="5" creationId="{B6136A1B-F8A5-4A13-9ECA-955C94F91BD2}"/>
          </ac:spMkLst>
        </pc:spChg>
        <pc:grpChg chg="add mod">
          <ac:chgData name="Sci Library User" userId="b38e8abe-debd-4b7b-a571-441ea48c3b71" providerId="ADAL" clId="{D208CF55-FCF8-487F-9655-34A4ACDC39C5}" dt="2020-01-17T17:46:22.226" v="1187" actId="164"/>
          <ac:grpSpMkLst>
            <pc:docMk/>
            <pc:sldMk cId="0" sldId="336"/>
            <ac:grpSpMk id="4" creationId="{65C3B365-20E0-40A0-8D6B-888C8D2CEF2C}"/>
          </ac:grpSpMkLst>
        </pc:grpChg>
        <pc:picChg chg="mod">
          <ac:chgData name="Sci Library User" userId="b38e8abe-debd-4b7b-a571-441ea48c3b71" providerId="ADAL" clId="{D208CF55-FCF8-487F-9655-34A4ACDC39C5}" dt="2020-01-17T17:46:22.226" v="1187" actId="164"/>
          <ac:picMkLst>
            <pc:docMk/>
            <pc:sldMk cId="0" sldId="336"/>
            <ac:picMk id="40964" creationId="{4D0079A7-69A5-4C20-A132-0580B5DBDF26}"/>
          </ac:picMkLst>
        </pc:picChg>
      </pc:sldChg>
      <pc:sldChg chg="addSp modSp">
        <pc:chgData name="Sci Library User" userId="b38e8abe-debd-4b7b-a571-441ea48c3b71" providerId="ADAL" clId="{D208CF55-FCF8-487F-9655-34A4ACDC39C5}" dt="2020-01-17T17:46:40.521" v="1194" actId="164"/>
        <pc:sldMkLst>
          <pc:docMk/>
          <pc:sldMk cId="0" sldId="337"/>
        </pc:sldMkLst>
        <pc:spChg chg="add mod">
          <ac:chgData name="Sci Library User" userId="b38e8abe-debd-4b7b-a571-441ea48c3b71" providerId="ADAL" clId="{D208CF55-FCF8-487F-9655-34A4ACDC39C5}" dt="2020-01-17T17:46:40.521" v="1194" actId="164"/>
          <ac:spMkLst>
            <pc:docMk/>
            <pc:sldMk cId="0" sldId="337"/>
            <ac:spMk id="2" creationId="{C3B14F67-6F42-4978-A3B6-0F5BF1FAB349}"/>
          </ac:spMkLst>
        </pc:spChg>
        <pc:grpChg chg="add mod">
          <ac:chgData name="Sci Library User" userId="b38e8abe-debd-4b7b-a571-441ea48c3b71" providerId="ADAL" clId="{D208CF55-FCF8-487F-9655-34A4ACDC39C5}" dt="2020-01-17T17:46:40.521" v="1194" actId="164"/>
          <ac:grpSpMkLst>
            <pc:docMk/>
            <pc:sldMk cId="0" sldId="337"/>
            <ac:grpSpMk id="3" creationId="{D94FF6C6-A6CC-4738-9A54-B45FFCE20FDC}"/>
          </ac:grpSpMkLst>
        </pc:grpChg>
        <pc:picChg chg="mod">
          <ac:chgData name="Sci Library User" userId="b38e8abe-debd-4b7b-a571-441ea48c3b71" providerId="ADAL" clId="{D208CF55-FCF8-487F-9655-34A4ACDC39C5}" dt="2020-01-17T17:46:40.521" v="1194" actId="164"/>
          <ac:picMkLst>
            <pc:docMk/>
            <pc:sldMk cId="0" sldId="337"/>
            <ac:picMk id="41988" creationId="{C6C1B30C-D57A-4172-A2DE-41E07A10B1E5}"/>
          </ac:picMkLst>
        </pc:picChg>
      </pc:sldChg>
      <pc:sldChg chg="modSp">
        <pc:chgData name="Sci Library User" userId="b38e8abe-debd-4b7b-a571-441ea48c3b71" providerId="ADAL" clId="{D208CF55-FCF8-487F-9655-34A4ACDC39C5}" dt="2020-01-17T17:21:06.005" v="335" actId="403"/>
        <pc:sldMkLst>
          <pc:docMk/>
          <pc:sldMk cId="0" sldId="339"/>
        </pc:sldMkLst>
        <pc:spChg chg="mod">
          <ac:chgData name="Sci Library User" userId="b38e8abe-debd-4b7b-a571-441ea48c3b71" providerId="ADAL" clId="{D208CF55-FCF8-487F-9655-34A4ACDC39C5}" dt="2020-01-17T17:21:06.005" v="335" actId="403"/>
          <ac:spMkLst>
            <pc:docMk/>
            <pc:sldMk cId="0" sldId="339"/>
            <ac:spMk id="5123" creationId="{4BD7294D-8073-4BAB-92AD-99581BA42B47}"/>
          </ac:spMkLst>
        </pc:spChg>
        <pc:grpChg chg="mod">
          <ac:chgData name="Sci Library User" userId="b38e8abe-debd-4b7b-a571-441ea48c3b71" providerId="ADAL" clId="{D208CF55-FCF8-487F-9655-34A4ACDC39C5}" dt="2020-01-17T17:20:48.234" v="332" actId="1076"/>
          <ac:grpSpMkLst>
            <pc:docMk/>
            <pc:sldMk cId="0" sldId="339"/>
            <ac:grpSpMk id="7" creationId="{EFC583B4-94DA-43FA-889A-3FCC9FA38964}"/>
          </ac:grpSpMkLst>
        </pc:grpChg>
        <pc:cxnChg chg="mod">
          <ac:chgData name="Sci Library User" userId="b38e8abe-debd-4b7b-a571-441ea48c3b71" providerId="ADAL" clId="{D208CF55-FCF8-487F-9655-34A4ACDC39C5}" dt="2020-01-17T17:20:59.285" v="334" actId="208"/>
          <ac:cxnSpMkLst>
            <pc:docMk/>
            <pc:sldMk cId="0" sldId="339"/>
            <ac:cxnSpMk id="4" creationId="{3E8B6BB1-56AB-45F9-80F3-47BFC9A33CF4}"/>
          </ac:cxnSpMkLst>
        </pc:cxnChg>
      </pc:sldChg>
      <pc:sldChg chg="addSp modSp">
        <pc:chgData name="Sci Library User" userId="b38e8abe-debd-4b7b-a571-441ea48c3b71" providerId="ADAL" clId="{D208CF55-FCF8-487F-9655-34A4ACDC39C5}" dt="2020-01-17T17:50:34.396" v="1284" actId="1076"/>
        <pc:sldMkLst>
          <pc:docMk/>
          <pc:sldMk cId="0" sldId="341"/>
        </pc:sldMkLst>
        <pc:spChg chg="add mod">
          <ac:chgData name="Sci Library User" userId="b38e8abe-debd-4b7b-a571-441ea48c3b71" providerId="ADAL" clId="{D208CF55-FCF8-487F-9655-34A4ACDC39C5}" dt="2020-01-17T17:50:34.396" v="1284" actId="1076"/>
          <ac:spMkLst>
            <pc:docMk/>
            <pc:sldMk cId="0" sldId="341"/>
            <ac:spMk id="2" creationId="{87D7CA00-178E-43B7-B22B-90B3AEF897D3}"/>
          </ac:spMkLst>
        </pc:spChg>
      </pc:sldChg>
      <pc:sldChg chg="modSp">
        <pc:chgData name="Sci Library User" userId="b38e8abe-debd-4b7b-a571-441ea48c3b71" providerId="ADAL" clId="{D208CF55-FCF8-487F-9655-34A4ACDC39C5}" dt="2020-01-17T17:50:56.981" v="1295" actId="20577"/>
        <pc:sldMkLst>
          <pc:docMk/>
          <pc:sldMk cId="0" sldId="342"/>
        </pc:sldMkLst>
        <pc:spChg chg="mod">
          <ac:chgData name="Sci Library User" userId="b38e8abe-debd-4b7b-a571-441ea48c3b71" providerId="ADAL" clId="{D208CF55-FCF8-487F-9655-34A4ACDC39C5}" dt="2020-01-17T17:50:56.981" v="1295" actId="20577"/>
          <ac:spMkLst>
            <pc:docMk/>
            <pc:sldMk cId="0" sldId="342"/>
            <ac:spMk id="36866" creationId="{C6DE6FF1-9202-4771-9926-F4C466512F3C}"/>
          </ac:spMkLst>
        </pc:spChg>
      </pc:sldChg>
      <pc:sldChg chg="modSp">
        <pc:chgData name="Sci Library User" userId="b38e8abe-debd-4b7b-a571-441ea48c3b71" providerId="ADAL" clId="{D208CF55-FCF8-487F-9655-34A4ACDC39C5}" dt="2020-01-17T17:51:40.853" v="1365" actId="404"/>
        <pc:sldMkLst>
          <pc:docMk/>
          <pc:sldMk cId="0" sldId="347"/>
        </pc:sldMkLst>
        <pc:spChg chg="mod">
          <ac:chgData name="Sci Library User" userId="b38e8abe-debd-4b7b-a571-441ea48c3b71" providerId="ADAL" clId="{D208CF55-FCF8-487F-9655-34A4ACDC39C5}" dt="2020-01-17T17:51:40.853" v="1365" actId="404"/>
          <ac:spMkLst>
            <pc:docMk/>
            <pc:sldMk cId="0" sldId="347"/>
            <ac:spMk id="40963" creationId="{989EF780-7B63-4032-B5B6-A1437C10F24A}"/>
          </ac:spMkLst>
        </pc:spChg>
      </pc:sldChg>
      <pc:sldChg chg="modSp">
        <pc:chgData name="Sci Library User" userId="b38e8abe-debd-4b7b-a571-441ea48c3b71" providerId="ADAL" clId="{D208CF55-FCF8-487F-9655-34A4ACDC39C5}" dt="2020-01-17T17:52:13.666" v="1390" actId="404"/>
        <pc:sldMkLst>
          <pc:docMk/>
          <pc:sldMk cId="0" sldId="348"/>
        </pc:sldMkLst>
        <pc:spChg chg="mod">
          <ac:chgData name="Sci Library User" userId="b38e8abe-debd-4b7b-a571-441ea48c3b71" providerId="ADAL" clId="{D208CF55-FCF8-487F-9655-34A4ACDC39C5}" dt="2020-01-17T17:52:05.822" v="1387" actId="207"/>
          <ac:spMkLst>
            <pc:docMk/>
            <pc:sldMk cId="0" sldId="348"/>
            <ac:spMk id="41986" creationId="{7A0713FF-6D74-4D6C-A0D4-9CBFEFA0EFFA}"/>
          </ac:spMkLst>
        </pc:spChg>
        <pc:spChg chg="mod">
          <ac:chgData name="Sci Library User" userId="b38e8abe-debd-4b7b-a571-441ea48c3b71" providerId="ADAL" clId="{D208CF55-FCF8-487F-9655-34A4ACDC39C5}" dt="2020-01-17T17:52:13.666" v="1390" actId="404"/>
          <ac:spMkLst>
            <pc:docMk/>
            <pc:sldMk cId="0" sldId="348"/>
            <ac:spMk id="41987" creationId="{BD70E469-28C7-4DA2-A438-A05635AB3E60}"/>
          </ac:spMkLst>
        </pc:spChg>
      </pc:sldChg>
      <pc:sldChg chg="modSp">
        <pc:chgData name="Sci Library User" userId="b38e8abe-debd-4b7b-a571-441ea48c3b71" providerId="ADAL" clId="{D208CF55-FCF8-487F-9655-34A4ACDC39C5}" dt="2020-01-17T17:36:00.647" v="940" actId="20577"/>
        <pc:sldMkLst>
          <pc:docMk/>
          <pc:sldMk cId="0" sldId="349"/>
        </pc:sldMkLst>
        <pc:spChg chg="mod">
          <ac:chgData name="Sci Library User" userId="b38e8abe-debd-4b7b-a571-441ea48c3b71" providerId="ADAL" clId="{D208CF55-FCF8-487F-9655-34A4ACDC39C5}" dt="2020-01-17T17:36:00.647" v="940" actId="20577"/>
          <ac:spMkLst>
            <pc:docMk/>
            <pc:sldMk cId="0" sldId="349"/>
            <ac:spMk id="5123" creationId="{22E7F317-2EDF-4BD9-B999-5F8A2B85F992}"/>
          </ac:spMkLst>
        </pc:spChg>
      </pc:sldChg>
      <pc:sldChg chg="modSp">
        <pc:chgData name="Sci Library User" userId="b38e8abe-debd-4b7b-a571-441ea48c3b71" providerId="ADAL" clId="{D208CF55-FCF8-487F-9655-34A4ACDC39C5}" dt="2020-01-17T17:43:15.092" v="1130" actId="1076"/>
        <pc:sldMkLst>
          <pc:docMk/>
          <pc:sldMk cId="0" sldId="350"/>
        </pc:sldMkLst>
        <pc:spChg chg="mod">
          <ac:chgData name="Sci Library User" userId="b38e8abe-debd-4b7b-a571-441ea48c3b71" providerId="ADAL" clId="{D208CF55-FCF8-487F-9655-34A4ACDC39C5}" dt="2020-01-17T17:43:15.092" v="1130" actId="1076"/>
          <ac:spMkLst>
            <pc:docMk/>
            <pc:sldMk cId="0" sldId="350"/>
            <ac:spMk id="5123" creationId="{75D05710-C444-4113-9A2B-67214B689FAC}"/>
          </ac:spMkLst>
        </pc:spChg>
      </pc:sldChg>
      <pc:sldChg chg="modSp">
        <pc:chgData name="Sci Library User" userId="b38e8abe-debd-4b7b-a571-441ea48c3b71" providerId="ADAL" clId="{D208CF55-FCF8-487F-9655-34A4ACDC39C5}" dt="2020-01-17T17:36:15.713" v="943" actId="207"/>
        <pc:sldMkLst>
          <pc:docMk/>
          <pc:sldMk cId="0" sldId="351"/>
        </pc:sldMkLst>
        <pc:spChg chg="mod">
          <ac:chgData name="Sci Library User" userId="b38e8abe-debd-4b7b-a571-441ea48c3b71" providerId="ADAL" clId="{D208CF55-FCF8-487F-9655-34A4ACDC39C5}" dt="2020-01-17T17:36:15.713" v="943" actId="207"/>
          <ac:spMkLst>
            <pc:docMk/>
            <pc:sldMk cId="0" sldId="351"/>
            <ac:spMk id="5122" creationId="{3B7300DB-5955-407F-8E19-771173100674}"/>
          </ac:spMkLst>
        </pc:spChg>
      </pc:sldChg>
      <pc:sldChg chg="modSp">
        <pc:chgData name="Sci Library User" userId="b38e8abe-debd-4b7b-a571-441ea48c3b71" providerId="ADAL" clId="{D208CF55-FCF8-487F-9655-34A4ACDC39C5}" dt="2020-01-17T17:44:22.796" v="1159" actId="14100"/>
        <pc:sldMkLst>
          <pc:docMk/>
          <pc:sldMk cId="0" sldId="354"/>
        </pc:sldMkLst>
        <pc:spChg chg="mod">
          <ac:chgData name="Sci Library User" userId="b38e8abe-debd-4b7b-a571-441ea48c3b71" providerId="ADAL" clId="{D208CF55-FCF8-487F-9655-34A4ACDC39C5}" dt="2020-01-17T17:44:22.796" v="1159" actId="14100"/>
          <ac:spMkLst>
            <pc:docMk/>
            <pc:sldMk cId="0" sldId="354"/>
            <ac:spMk id="5123" creationId="{D0008678-FC72-4789-9575-086084167665}"/>
          </ac:spMkLst>
        </pc:spChg>
      </pc:sldChg>
      <pc:sldChg chg="modSp">
        <pc:chgData name="Sci Library User" userId="b38e8abe-debd-4b7b-a571-441ea48c3b71" providerId="ADAL" clId="{D208CF55-FCF8-487F-9655-34A4ACDC39C5}" dt="2020-01-17T17:30:03.587" v="761" actId="13926"/>
        <pc:sldMkLst>
          <pc:docMk/>
          <pc:sldMk cId="0" sldId="356"/>
        </pc:sldMkLst>
        <pc:spChg chg="mod">
          <ac:chgData name="Sci Library User" userId="b38e8abe-debd-4b7b-a571-441ea48c3b71" providerId="ADAL" clId="{D208CF55-FCF8-487F-9655-34A4ACDC39C5}" dt="2020-01-17T17:30:03.587" v="761" actId="13926"/>
          <ac:spMkLst>
            <pc:docMk/>
            <pc:sldMk cId="0" sldId="356"/>
            <ac:spMk id="5123" creationId="{6C7F9D70-ABD9-4976-ABB1-290B6CED544A}"/>
          </ac:spMkLst>
        </pc:spChg>
      </pc:sldChg>
      <pc:sldChg chg="modSp">
        <pc:chgData name="Sci Library User" userId="b38e8abe-debd-4b7b-a571-441ea48c3b71" providerId="ADAL" clId="{D208CF55-FCF8-487F-9655-34A4ACDC39C5}" dt="2020-01-17T17:42:09.151" v="1045" actId="20577"/>
        <pc:sldMkLst>
          <pc:docMk/>
          <pc:sldMk cId="0" sldId="361"/>
        </pc:sldMkLst>
        <pc:spChg chg="mod">
          <ac:chgData name="Sci Library User" userId="b38e8abe-debd-4b7b-a571-441ea48c3b71" providerId="ADAL" clId="{D208CF55-FCF8-487F-9655-34A4ACDC39C5}" dt="2020-01-17T17:38:08.395" v="946" actId="207"/>
          <ac:spMkLst>
            <pc:docMk/>
            <pc:sldMk cId="0" sldId="361"/>
            <ac:spMk id="5123" creationId="{08E19ED8-EC8A-4CEF-8E6A-1F06911D94A2}"/>
          </ac:spMkLst>
        </pc:spChg>
        <pc:graphicFrameChg chg="mod modGraphic">
          <ac:chgData name="Sci Library User" userId="b38e8abe-debd-4b7b-a571-441ea48c3b71" providerId="ADAL" clId="{D208CF55-FCF8-487F-9655-34A4ACDC39C5}" dt="2020-01-17T17:42:09.151" v="1045" actId="20577"/>
          <ac:graphicFrameMkLst>
            <pc:docMk/>
            <pc:sldMk cId="0" sldId="361"/>
            <ac:graphicFrameMk id="4" creationId="{1319D0E0-6A3F-42A3-9430-4CEA143680C6}"/>
          </ac:graphicFrameMkLst>
        </pc:graphicFrameChg>
      </pc:sldChg>
      <pc:sldChg chg="addSp modSp">
        <pc:chgData name="Sci Library User" userId="b38e8abe-debd-4b7b-a571-441ea48c3b71" providerId="ADAL" clId="{D208CF55-FCF8-487F-9655-34A4ACDC39C5}" dt="2020-01-17T17:25:56.093" v="463" actId="20577"/>
        <pc:sldMkLst>
          <pc:docMk/>
          <pc:sldMk cId="0" sldId="362"/>
        </pc:sldMkLst>
        <pc:spChg chg="add mod">
          <ac:chgData name="Sci Library User" userId="b38e8abe-debd-4b7b-a571-441ea48c3b71" providerId="ADAL" clId="{D208CF55-FCF8-487F-9655-34A4ACDC39C5}" dt="2020-01-17T17:25:56.093" v="463" actId="20577"/>
          <ac:spMkLst>
            <pc:docMk/>
            <pc:sldMk cId="0" sldId="362"/>
            <ac:spMk id="2" creationId="{CA9168FD-28AE-448F-AF2E-29C09C20AD9D}"/>
          </ac:spMkLst>
        </pc:spChg>
        <pc:spChg chg="add mod">
          <ac:chgData name="Sci Library User" userId="b38e8abe-debd-4b7b-a571-441ea48c3b71" providerId="ADAL" clId="{D208CF55-FCF8-487F-9655-34A4ACDC39C5}" dt="2020-01-17T17:22:49.097" v="364" actId="1076"/>
          <ac:spMkLst>
            <pc:docMk/>
            <pc:sldMk cId="0" sldId="362"/>
            <ac:spMk id="4" creationId="{588F255E-220A-4397-AFBA-83E8CAD555C5}"/>
          </ac:spMkLst>
        </pc:spChg>
        <pc:spChg chg="add mod">
          <ac:chgData name="Sci Library User" userId="b38e8abe-debd-4b7b-a571-441ea48c3b71" providerId="ADAL" clId="{D208CF55-FCF8-487F-9655-34A4ACDC39C5}" dt="2020-01-17T17:23:08.860" v="370" actId="1076"/>
          <ac:spMkLst>
            <pc:docMk/>
            <pc:sldMk cId="0" sldId="362"/>
            <ac:spMk id="5" creationId="{9BB2CE99-DA2B-44A1-8F30-A8DB914CA986}"/>
          </ac:spMkLst>
        </pc:spChg>
        <pc:spChg chg="add mod">
          <ac:chgData name="Sci Library User" userId="b38e8abe-debd-4b7b-a571-441ea48c3b71" providerId="ADAL" clId="{D208CF55-FCF8-487F-9655-34A4ACDC39C5}" dt="2020-01-17T17:23:24.248" v="375" actId="1076"/>
          <ac:spMkLst>
            <pc:docMk/>
            <pc:sldMk cId="0" sldId="362"/>
            <ac:spMk id="6" creationId="{235517F5-83F9-497E-8BCD-F7E7BDF7F043}"/>
          </ac:spMkLst>
        </pc:spChg>
        <pc:grpChg chg="add mod">
          <ac:chgData name="Sci Library User" userId="b38e8abe-debd-4b7b-a571-441ea48c3b71" providerId="ADAL" clId="{D208CF55-FCF8-487F-9655-34A4ACDC39C5}" dt="2020-01-17T17:25:40.370" v="451"/>
          <ac:grpSpMkLst>
            <pc:docMk/>
            <pc:sldMk cId="0" sldId="362"/>
            <ac:grpSpMk id="3" creationId="{C259D3D6-7F50-4C22-9A71-5593115F35FF}"/>
          </ac:grpSpMkLst>
        </pc:grpChg>
        <pc:picChg chg="mod">
          <ac:chgData name="Sci Library User" userId="b38e8abe-debd-4b7b-a571-441ea48c3b71" providerId="ADAL" clId="{D208CF55-FCF8-487F-9655-34A4ACDC39C5}" dt="2020-01-17T17:22:30.205" v="360" actId="164"/>
          <ac:picMkLst>
            <pc:docMk/>
            <pc:sldMk cId="0" sldId="362"/>
            <ac:picMk id="17411" creationId="{F2DEFECD-7DA4-4A10-8129-FCEE62BDFA3E}"/>
          </ac:picMkLst>
        </pc:picChg>
      </pc:sldChg>
      <pc:sldChg chg="modSp">
        <pc:chgData name="Sci Library User" userId="b38e8abe-debd-4b7b-a571-441ea48c3b71" providerId="ADAL" clId="{D208CF55-FCF8-487F-9655-34A4ACDC39C5}" dt="2020-01-17T17:29:04" v="744" actId="14100"/>
        <pc:sldMkLst>
          <pc:docMk/>
          <pc:sldMk cId="0" sldId="363"/>
        </pc:sldMkLst>
        <pc:spChg chg="mod">
          <ac:chgData name="Sci Library User" userId="b38e8abe-debd-4b7b-a571-441ea48c3b71" providerId="ADAL" clId="{D208CF55-FCF8-487F-9655-34A4ACDC39C5}" dt="2020-01-17T17:29:04" v="744" actId="14100"/>
          <ac:spMkLst>
            <pc:docMk/>
            <pc:sldMk cId="0" sldId="363"/>
            <ac:spMk id="5" creationId="{796FE7CE-A5F7-4D80-9F70-722BCD9FA289}"/>
          </ac:spMkLst>
        </pc:spChg>
      </pc:sldChg>
      <pc:sldChg chg="modSp">
        <pc:chgData name="Sci Library User" userId="b38e8abe-debd-4b7b-a571-441ea48c3b71" providerId="ADAL" clId="{D208CF55-FCF8-487F-9655-34A4ACDC39C5}" dt="2020-01-17T17:30:46.311" v="777" actId="14100"/>
        <pc:sldMkLst>
          <pc:docMk/>
          <pc:sldMk cId="0" sldId="364"/>
        </pc:sldMkLst>
        <pc:spChg chg="mod">
          <ac:chgData name="Sci Library User" userId="b38e8abe-debd-4b7b-a571-441ea48c3b71" providerId="ADAL" clId="{D208CF55-FCF8-487F-9655-34A4ACDC39C5}" dt="2020-01-17T17:30:41.217" v="775" actId="1076"/>
          <ac:spMkLst>
            <pc:docMk/>
            <pc:sldMk cId="0" sldId="364"/>
            <ac:spMk id="5122" creationId="{94CECAE3-CDBB-4106-82B3-7614F5D1538D}"/>
          </ac:spMkLst>
        </pc:spChg>
        <pc:spChg chg="mod">
          <ac:chgData name="Sci Library User" userId="b38e8abe-debd-4b7b-a571-441ea48c3b71" providerId="ADAL" clId="{D208CF55-FCF8-487F-9655-34A4ACDC39C5}" dt="2020-01-17T17:30:46.311" v="777" actId="14100"/>
          <ac:spMkLst>
            <pc:docMk/>
            <pc:sldMk cId="0" sldId="364"/>
            <ac:spMk id="5123" creationId="{8946D3E3-BBA6-4714-B27D-CEF66E49F578}"/>
          </ac:spMkLst>
        </pc:spChg>
      </pc:sldChg>
      <pc:sldChg chg="modSp">
        <pc:chgData name="Sci Library User" userId="b38e8abe-debd-4b7b-a571-441ea48c3b71" providerId="ADAL" clId="{D208CF55-FCF8-487F-9655-34A4ACDC39C5}" dt="2020-01-17T17:42:29.143" v="1078" actId="404"/>
        <pc:sldMkLst>
          <pc:docMk/>
          <pc:sldMk cId="0" sldId="366"/>
        </pc:sldMkLst>
        <pc:spChg chg="mod">
          <ac:chgData name="Sci Library User" userId="b38e8abe-debd-4b7b-a571-441ea48c3b71" providerId="ADAL" clId="{D208CF55-FCF8-487F-9655-34A4ACDC39C5}" dt="2020-01-17T17:41:46.086" v="1013" actId="1076"/>
          <ac:spMkLst>
            <pc:docMk/>
            <pc:sldMk cId="0" sldId="366"/>
            <ac:spMk id="5122" creationId="{DE69D7EC-9E85-4497-A412-4E8CBEE06149}"/>
          </ac:spMkLst>
        </pc:spChg>
        <pc:spChg chg="mod">
          <ac:chgData name="Sci Library User" userId="b38e8abe-debd-4b7b-a571-441ea48c3b71" providerId="ADAL" clId="{D208CF55-FCF8-487F-9655-34A4ACDC39C5}" dt="2020-01-17T17:42:29.143" v="1078" actId="404"/>
          <ac:spMkLst>
            <pc:docMk/>
            <pc:sldMk cId="0" sldId="366"/>
            <ac:spMk id="5123" creationId="{697E3937-2DB5-40CC-8568-0A2EF3E385E0}"/>
          </ac:spMkLst>
        </pc:spChg>
      </pc:sldChg>
      <pc:sldChg chg="addSp modSp add">
        <pc:chgData name="Sci Library User" userId="b38e8abe-debd-4b7b-a571-441ea48c3b71" providerId="ADAL" clId="{D208CF55-FCF8-487F-9655-34A4ACDC39C5}" dt="2020-01-17T17:09:01.344" v="42" actId="13926"/>
        <pc:sldMkLst>
          <pc:docMk/>
          <pc:sldMk cId="1743510098" sldId="550"/>
        </pc:sldMkLst>
        <pc:spChg chg="mod">
          <ac:chgData name="Sci Library User" userId="b38e8abe-debd-4b7b-a571-441ea48c3b71" providerId="ADAL" clId="{D208CF55-FCF8-487F-9655-34A4ACDC39C5}" dt="2020-01-17T17:08:25.214" v="29" actId="20577"/>
          <ac:spMkLst>
            <pc:docMk/>
            <pc:sldMk cId="1743510098" sldId="550"/>
            <ac:spMk id="2" creationId="{3CA6C2D7-5D95-4316-809D-0EC4C8046154}"/>
          </ac:spMkLst>
        </pc:spChg>
        <pc:spChg chg="add mod">
          <ac:chgData name="Sci Library User" userId="b38e8abe-debd-4b7b-a571-441ea48c3b71" providerId="ADAL" clId="{D208CF55-FCF8-487F-9655-34A4ACDC39C5}" dt="2020-01-17T17:09:01.344" v="42" actId="13926"/>
          <ac:spMkLst>
            <pc:docMk/>
            <pc:sldMk cId="1743510098" sldId="550"/>
            <ac:spMk id="3" creationId="{39C4D85E-6D1E-465C-8ABB-2317A77DF566}"/>
          </ac:spMkLst>
        </pc:spChg>
        <pc:picChg chg="add mod">
          <ac:chgData name="Sci Library User" userId="b38e8abe-debd-4b7b-a571-441ea48c3b71" providerId="ADAL" clId="{D208CF55-FCF8-487F-9655-34A4ACDC39C5}" dt="2020-01-17T17:08:54.624" v="41" actId="1076"/>
          <ac:picMkLst>
            <pc:docMk/>
            <pc:sldMk cId="1743510098" sldId="550"/>
            <ac:picMk id="4" creationId="{9B05BB85-4678-4CAC-9AA7-8AB37CF8BD50}"/>
          </ac:picMkLst>
        </pc:picChg>
      </pc:sldChg>
      <pc:sldChg chg="addSp delSp modSp add">
        <pc:chgData name="Sci Library User" userId="b38e8abe-debd-4b7b-a571-441ea48c3b71" providerId="ADAL" clId="{D208CF55-FCF8-487F-9655-34A4ACDC39C5}" dt="2020-01-17T17:18:13.820" v="231" actId="164"/>
        <pc:sldMkLst>
          <pc:docMk/>
          <pc:sldMk cId="3396644979" sldId="551"/>
        </pc:sldMkLst>
        <pc:spChg chg="del">
          <ac:chgData name="Sci Library User" userId="b38e8abe-debd-4b7b-a571-441ea48c3b71" providerId="ADAL" clId="{D208CF55-FCF8-487F-9655-34A4ACDC39C5}" dt="2020-01-17T17:17:33.635" v="221"/>
          <ac:spMkLst>
            <pc:docMk/>
            <pc:sldMk cId="3396644979" sldId="551"/>
            <ac:spMk id="2" creationId="{CA90AF59-066B-4ED0-AC4E-F1C89A7D4D01}"/>
          </ac:spMkLst>
        </pc:spChg>
        <pc:spChg chg="del">
          <ac:chgData name="Sci Library User" userId="b38e8abe-debd-4b7b-a571-441ea48c3b71" providerId="ADAL" clId="{D208CF55-FCF8-487F-9655-34A4ACDC39C5}" dt="2020-01-17T17:17:33.635" v="221"/>
          <ac:spMkLst>
            <pc:docMk/>
            <pc:sldMk cId="3396644979" sldId="551"/>
            <ac:spMk id="3" creationId="{5AE45D35-678E-4D31-86D6-C3812CFCE54B}"/>
          </ac:spMkLst>
        </pc:spChg>
        <pc:spChg chg="add mod">
          <ac:chgData name="Sci Library User" userId="b38e8abe-debd-4b7b-a571-441ea48c3b71" providerId="ADAL" clId="{D208CF55-FCF8-487F-9655-34A4ACDC39C5}" dt="2020-01-17T17:18:13.820" v="231" actId="164"/>
          <ac:spMkLst>
            <pc:docMk/>
            <pc:sldMk cId="3396644979" sldId="551"/>
            <ac:spMk id="5" creationId="{6A3ABBB6-DC3B-4804-9432-647A21E8CBD2}"/>
          </ac:spMkLst>
        </pc:spChg>
        <pc:grpChg chg="add mod">
          <ac:chgData name="Sci Library User" userId="b38e8abe-debd-4b7b-a571-441ea48c3b71" providerId="ADAL" clId="{D208CF55-FCF8-487F-9655-34A4ACDC39C5}" dt="2020-01-17T17:18:13.820" v="231" actId="164"/>
          <ac:grpSpMkLst>
            <pc:docMk/>
            <pc:sldMk cId="3396644979" sldId="551"/>
            <ac:grpSpMk id="6" creationId="{F29D78FA-EC4D-466D-ADB6-AC8CA1039F52}"/>
          </ac:grpSpMkLst>
        </pc:grpChg>
        <pc:picChg chg="add mod">
          <ac:chgData name="Sci Library User" userId="b38e8abe-debd-4b7b-a571-441ea48c3b71" providerId="ADAL" clId="{D208CF55-FCF8-487F-9655-34A4ACDC39C5}" dt="2020-01-17T17:18:13.820" v="231" actId="164"/>
          <ac:picMkLst>
            <pc:docMk/>
            <pc:sldMk cId="3396644979" sldId="551"/>
            <ac:picMk id="4" creationId="{D6729587-AA28-4A98-B6F6-F9E6D499B902}"/>
          </ac:picMkLst>
        </pc:picChg>
      </pc:sldChg>
      <pc:sldChg chg="addSp delSp modSp add">
        <pc:chgData name="Sci Library User" userId="b38e8abe-debd-4b7b-a571-441ea48c3b71" providerId="ADAL" clId="{D208CF55-FCF8-487F-9655-34A4ACDC39C5}" dt="2020-01-17T17:27:13.379" v="475" actId="164"/>
        <pc:sldMkLst>
          <pc:docMk/>
          <pc:sldMk cId="3848788890" sldId="552"/>
        </pc:sldMkLst>
        <pc:spChg chg="del">
          <ac:chgData name="Sci Library User" userId="b38e8abe-debd-4b7b-a571-441ea48c3b71" providerId="ADAL" clId="{D208CF55-FCF8-487F-9655-34A4ACDC39C5}" dt="2020-01-17T17:26:21.619" v="465"/>
          <ac:spMkLst>
            <pc:docMk/>
            <pc:sldMk cId="3848788890" sldId="552"/>
            <ac:spMk id="2" creationId="{CFBCDFC1-2753-415E-B48C-15EBB44E141C}"/>
          </ac:spMkLst>
        </pc:spChg>
        <pc:spChg chg="add mod">
          <ac:chgData name="Sci Library User" userId="b38e8abe-debd-4b7b-a571-441ea48c3b71" providerId="ADAL" clId="{D208CF55-FCF8-487F-9655-34A4ACDC39C5}" dt="2020-01-17T17:27:13.379" v="475" actId="164"/>
          <ac:spMkLst>
            <pc:docMk/>
            <pc:sldMk cId="3848788890" sldId="552"/>
            <ac:spMk id="4" creationId="{62AE503B-AB9E-4DE7-9C65-132689E4565C}"/>
          </ac:spMkLst>
        </pc:spChg>
        <pc:grpChg chg="add mod">
          <ac:chgData name="Sci Library User" userId="b38e8abe-debd-4b7b-a571-441ea48c3b71" providerId="ADAL" clId="{D208CF55-FCF8-487F-9655-34A4ACDC39C5}" dt="2020-01-17T17:27:13.379" v="475" actId="164"/>
          <ac:grpSpMkLst>
            <pc:docMk/>
            <pc:sldMk cId="3848788890" sldId="552"/>
            <ac:grpSpMk id="5" creationId="{6331622B-6282-4A24-94EF-9657DE918ABB}"/>
          </ac:grpSpMkLst>
        </pc:grpChg>
        <pc:picChg chg="add mod">
          <ac:chgData name="Sci Library User" userId="b38e8abe-debd-4b7b-a571-441ea48c3b71" providerId="ADAL" clId="{D208CF55-FCF8-487F-9655-34A4ACDC39C5}" dt="2020-01-17T17:27:13.379" v="475" actId="164"/>
          <ac:picMkLst>
            <pc:docMk/>
            <pc:sldMk cId="3848788890" sldId="552"/>
            <ac:picMk id="3" creationId="{DED06D85-FB46-4C08-9B17-85F114CA4CCC}"/>
          </ac:picMkLst>
        </pc:picChg>
      </pc:sldChg>
      <pc:sldChg chg="addSp modSp add">
        <pc:chgData name="Sci Library User" userId="b38e8abe-debd-4b7b-a571-441ea48c3b71" providerId="ADAL" clId="{D208CF55-FCF8-487F-9655-34A4ACDC39C5}" dt="2020-01-17T17:31:23.105" v="783" actId="207"/>
        <pc:sldMkLst>
          <pc:docMk/>
          <pc:sldMk cId="3711684236" sldId="553"/>
        </pc:sldMkLst>
        <pc:spChg chg="mod">
          <ac:chgData name="Sci Library User" userId="b38e8abe-debd-4b7b-a571-441ea48c3b71" providerId="ADAL" clId="{D208CF55-FCF8-487F-9655-34A4ACDC39C5}" dt="2020-01-17T17:31:23.105" v="783" actId="207"/>
          <ac:spMkLst>
            <pc:docMk/>
            <pc:sldMk cId="3711684236" sldId="553"/>
            <ac:spMk id="2" creationId="{4951F7F9-5FA6-47F7-A949-9D95B2CB4FEE}"/>
          </ac:spMkLst>
        </pc:spChg>
        <pc:picChg chg="add mod">
          <ac:chgData name="Sci Library User" userId="b38e8abe-debd-4b7b-a571-441ea48c3b71" providerId="ADAL" clId="{D208CF55-FCF8-487F-9655-34A4ACDC39C5}" dt="2020-01-17T17:31:17.024" v="781" actId="14100"/>
          <ac:picMkLst>
            <pc:docMk/>
            <pc:sldMk cId="3711684236" sldId="553"/>
            <ac:picMk id="3" creationId="{712DF048-1E3E-4673-A9E5-F1769761FBDC}"/>
          </ac:picMkLst>
        </pc:picChg>
      </pc:sldChg>
      <pc:sldChg chg="addSp modSp add">
        <pc:chgData name="Sci Library User" userId="b38e8abe-debd-4b7b-a571-441ea48c3b71" providerId="ADAL" clId="{D208CF55-FCF8-487F-9655-34A4ACDC39C5}" dt="2020-01-17T17:31:55.061" v="790" actId="207"/>
        <pc:sldMkLst>
          <pc:docMk/>
          <pc:sldMk cId="331434896" sldId="554"/>
        </pc:sldMkLst>
        <pc:spChg chg="mod">
          <ac:chgData name="Sci Library User" userId="b38e8abe-debd-4b7b-a571-441ea48c3b71" providerId="ADAL" clId="{D208CF55-FCF8-487F-9655-34A4ACDC39C5}" dt="2020-01-17T17:31:55.061" v="790" actId="207"/>
          <ac:spMkLst>
            <pc:docMk/>
            <pc:sldMk cId="331434896" sldId="554"/>
            <ac:spMk id="2" creationId="{AADCE58B-A978-4A58-9E8E-ECA6D3C9435C}"/>
          </ac:spMkLst>
        </pc:spChg>
        <pc:picChg chg="add mod">
          <ac:chgData name="Sci Library User" userId="b38e8abe-debd-4b7b-a571-441ea48c3b71" providerId="ADAL" clId="{D208CF55-FCF8-487F-9655-34A4ACDC39C5}" dt="2020-01-17T17:31:49.677" v="788" actId="1076"/>
          <ac:picMkLst>
            <pc:docMk/>
            <pc:sldMk cId="331434896" sldId="554"/>
            <ac:picMk id="3" creationId="{4A40BE90-C12B-4E89-99FC-2803D448AFB1}"/>
          </ac:picMkLst>
        </pc:picChg>
      </pc:sldChg>
      <pc:sldChg chg="addSp modSp add">
        <pc:chgData name="Sci Library User" userId="b38e8abe-debd-4b7b-a571-441ea48c3b71" providerId="ADAL" clId="{D208CF55-FCF8-487F-9655-34A4ACDC39C5}" dt="2020-01-17T17:32:29.329" v="803" actId="1076"/>
        <pc:sldMkLst>
          <pc:docMk/>
          <pc:sldMk cId="246977860" sldId="555"/>
        </pc:sldMkLst>
        <pc:spChg chg="mod">
          <ac:chgData name="Sci Library User" userId="b38e8abe-debd-4b7b-a571-441ea48c3b71" providerId="ADAL" clId="{D208CF55-FCF8-487F-9655-34A4ACDC39C5}" dt="2020-01-17T17:32:25.755" v="801"/>
          <ac:spMkLst>
            <pc:docMk/>
            <pc:sldMk cId="246977860" sldId="555"/>
            <ac:spMk id="2" creationId="{3BBDED2B-1D3D-4C5C-B910-F7893C3EF571}"/>
          </ac:spMkLst>
        </pc:spChg>
        <pc:picChg chg="add mod">
          <ac:chgData name="Sci Library User" userId="b38e8abe-debd-4b7b-a571-441ea48c3b71" providerId="ADAL" clId="{D208CF55-FCF8-487F-9655-34A4ACDC39C5}" dt="2020-01-17T17:32:29.329" v="803" actId="1076"/>
          <ac:picMkLst>
            <pc:docMk/>
            <pc:sldMk cId="246977860" sldId="555"/>
            <ac:picMk id="3" creationId="{E9813766-C747-439A-BB50-9750D7318DED}"/>
          </ac:picMkLst>
        </pc:picChg>
      </pc:sldChg>
      <pc:sldChg chg="addSp delSp modSp add">
        <pc:chgData name="Sci Library User" userId="b38e8abe-debd-4b7b-a571-441ea48c3b71" providerId="ADAL" clId="{D208CF55-FCF8-487F-9655-34A4ACDC39C5}" dt="2020-01-17T17:47:33.966" v="1206" actId="164"/>
        <pc:sldMkLst>
          <pc:docMk/>
          <pc:sldMk cId="3794098506" sldId="556"/>
        </pc:sldMkLst>
        <pc:spChg chg="add mod">
          <ac:chgData name="Sci Library User" userId="b38e8abe-debd-4b7b-a571-441ea48c3b71" providerId="ADAL" clId="{D208CF55-FCF8-487F-9655-34A4ACDC39C5}" dt="2020-01-17T17:47:33.966" v="1206" actId="164"/>
          <ac:spMkLst>
            <pc:docMk/>
            <pc:sldMk cId="3794098506" sldId="556"/>
            <ac:spMk id="4" creationId="{A6553E84-7B4C-4A83-B83E-8FD899DD90D9}"/>
          </ac:spMkLst>
        </pc:spChg>
        <pc:grpChg chg="add mod">
          <ac:chgData name="Sci Library User" userId="b38e8abe-debd-4b7b-a571-441ea48c3b71" providerId="ADAL" clId="{D208CF55-FCF8-487F-9655-34A4ACDC39C5}" dt="2020-01-17T17:47:33.966" v="1206" actId="164"/>
          <ac:grpSpMkLst>
            <pc:docMk/>
            <pc:sldMk cId="3794098506" sldId="556"/>
            <ac:grpSpMk id="5" creationId="{8E37B807-4B08-45DC-B3AD-5952F486BAA0}"/>
          </ac:grpSpMkLst>
        </pc:grpChg>
        <pc:picChg chg="add mod">
          <ac:chgData name="Sci Library User" userId="b38e8abe-debd-4b7b-a571-441ea48c3b71" providerId="ADAL" clId="{D208CF55-FCF8-487F-9655-34A4ACDC39C5}" dt="2020-01-17T17:47:33.966" v="1206" actId="164"/>
          <ac:picMkLst>
            <pc:docMk/>
            <pc:sldMk cId="3794098506" sldId="556"/>
            <ac:picMk id="2" creationId="{03AD5E94-D5C6-4AD6-B38B-616C768209BF}"/>
          </ac:picMkLst>
        </pc:picChg>
        <pc:picChg chg="add del">
          <ac:chgData name="Sci Library User" userId="b38e8abe-debd-4b7b-a571-441ea48c3b71" providerId="ADAL" clId="{D208CF55-FCF8-487F-9655-34A4ACDC39C5}" dt="2020-01-17T17:47:14.218" v="1200"/>
          <ac:picMkLst>
            <pc:docMk/>
            <pc:sldMk cId="3794098506" sldId="556"/>
            <ac:picMk id="3" creationId="{2AF3A23F-6C81-4012-A25E-971C08CFCE30}"/>
          </ac:picMkLst>
        </pc:picChg>
      </pc:sldChg>
      <pc:sldChg chg="addSp modSp add ord">
        <pc:chgData name="Sci Library User" userId="b38e8abe-debd-4b7b-a571-441ea48c3b71" providerId="ADAL" clId="{D208CF55-FCF8-487F-9655-34A4ACDC39C5}" dt="2020-01-17T17:53:19.560" v="1411" actId="14100"/>
        <pc:sldMkLst>
          <pc:docMk/>
          <pc:sldMk cId="1408263877" sldId="557"/>
        </pc:sldMkLst>
        <pc:picChg chg="add mod">
          <ac:chgData name="Sci Library User" userId="b38e8abe-debd-4b7b-a571-441ea48c3b71" providerId="ADAL" clId="{D208CF55-FCF8-487F-9655-34A4ACDC39C5}" dt="2020-01-17T17:53:19.560" v="1411" actId="14100"/>
          <ac:picMkLst>
            <pc:docMk/>
            <pc:sldMk cId="1408263877" sldId="557"/>
            <ac:picMk id="2" creationId="{2B77C889-DF2E-401A-9310-389F812BADAE}"/>
          </ac:picMkLst>
        </pc:picChg>
      </pc:sldChg>
      <pc:sldChg chg="addSp delSp modSp add">
        <pc:chgData name="Sci Library User" userId="b38e8abe-debd-4b7b-a571-441ea48c3b71" providerId="ADAL" clId="{D208CF55-FCF8-487F-9655-34A4ACDC39C5}" dt="2020-01-17T17:55:38.062" v="1423" actId="1076"/>
        <pc:sldMkLst>
          <pc:docMk/>
          <pc:sldMk cId="3837166081" sldId="558"/>
        </pc:sldMkLst>
        <pc:spChg chg="add mod">
          <ac:chgData name="Sci Library User" userId="b38e8abe-debd-4b7b-a571-441ea48c3b71" providerId="ADAL" clId="{D208CF55-FCF8-487F-9655-34A4ACDC39C5}" dt="2020-01-17T17:55:38.062" v="1423" actId="1076"/>
          <ac:spMkLst>
            <pc:docMk/>
            <pc:sldMk cId="3837166081" sldId="558"/>
            <ac:spMk id="4" creationId="{781E5B69-424C-4DD3-BA86-434048F402DB}"/>
          </ac:spMkLst>
        </pc:spChg>
        <pc:picChg chg="add mod">
          <ac:chgData name="Sci Library User" userId="b38e8abe-debd-4b7b-a571-441ea48c3b71" providerId="ADAL" clId="{D208CF55-FCF8-487F-9655-34A4ACDC39C5}" dt="2020-01-17T17:53:43.884" v="1415" actId="14100"/>
          <ac:picMkLst>
            <pc:docMk/>
            <pc:sldMk cId="3837166081" sldId="558"/>
            <ac:picMk id="2" creationId="{9A93EB54-9A73-494F-AC66-5A89E2234413}"/>
          </ac:picMkLst>
        </pc:picChg>
        <pc:picChg chg="add del">
          <ac:chgData name="Sci Library User" userId="b38e8abe-debd-4b7b-a571-441ea48c3b71" providerId="ADAL" clId="{D208CF55-FCF8-487F-9655-34A4ACDC39C5}" dt="2020-01-17T17:54:39.792" v="1417"/>
          <ac:picMkLst>
            <pc:docMk/>
            <pc:sldMk cId="3837166081" sldId="558"/>
            <ac:picMk id="3" creationId="{E024A77A-E7A2-4F90-ADF9-E85965E3B01B}"/>
          </ac:picMkLst>
        </pc:picChg>
      </pc:sldChg>
      <pc:sldChg chg="addSp modSp add">
        <pc:chgData name="Sci Library User" userId="b38e8abe-debd-4b7b-a571-441ea48c3b71" providerId="ADAL" clId="{D208CF55-FCF8-487F-9655-34A4ACDC39C5}" dt="2020-01-17T17:55:52.854" v="1426" actId="14100"/>
        <pc:sldMkLst>
          <pc:docMk/>
          <pc:sldMk cId="2685309082" sldId="559"/>
        </pc:sldMkLst>
        <pc:spChg chg="add mod">
          <ac:chgData name="Sci Library User" userId="b38e8abe-debd-4b7b-a571-441ea48c3b71" providerId="ADAL" clId="{D208CF55-FCF8-487F-9655-34A4ACDC39C5}" dt="2020-01-17T17:55:52.854" v="1426" actId="14100"/>
          <ac:spMkLst>
            <pc:docMk/>
            <pc:sldMk cId="2685309082" sldId="559"/>
            <ac:spMk id="3" creationId="{38AFB3BB-5FC0-4DF4-AF61-F91A05ED2068}"/>
          </ac:spMkLst>
        </pc:spChg>
        <pc:picChg chg="add mod">
          <ac:chgData name="Sci Library User" userId="b38e8abe-debd-4b7b-a571-441ea48c3b71" providerId="ADAL" clId="{D208CF55-FCF8-487F-9655-34A4ACDC39C5}" dt="2020-01-17T17:54:52.033" v="1421" actId="14100"/>
          <ac:picMkLst>
            <pc:docMk/>
            <pc:sldMk cId="2685309082" sldId="559"/>
            <ac:picMk id="2" creationId="{F225FCEE-5AC8-40A5-AF52-B4DDC5CB3EA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D9D071E-3985-49B5-9370-DF326FF462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0CB185-5F64-418B-99DA-4D17C838B44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1370696A-9819-4791-A454-8518412FDB75}" type="datetimeFigureOut">
              <a:rPr lang="en-US" smtClean="0"/>
              <a:pPr>
                <a:defRPr/>
              </a:pPr>
              <a:t>12/4/2020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AB4962F-E73A-45DA-A63B-4E5836AB86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7E4DF0D-00EA-4A55-9002-BBDCFEB173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F74432-3355-444C-9868-61E4524AFA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4AED79-AB5D-43D9-90F2-F07370660D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1AB3FEAC-D8F1-4947-8703-218DA2C6BB5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38F176-70CB-4AD0-B54C-179105D104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2035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38F176-70CB-4AD0-B54C-179105D104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3699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38F176-70CB-4AD0-B54C-179105D104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858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38F176-70CB-4AD0-B54C-179105D104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366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>
            <a:extLst>
              <a:ext uri="{FF2B5EF4-FFF2-40B4-BE49-F238E27FC236}">
                <a16:creationId xmlns:a16="http://schemas.microsoft.com/office/drawing/2014/main" id="{216AFF99-A19A-45F0-A3BF-2CE8AE9B54D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Notes Placeholder 2">
            <a:extLst>
              <a:ext uri="{FF2B5EF4-FFF2-40B4-BE49-F238E27FC236}">
                <a16:creationId xmlns:a16="http://schemas.microsoft.com/office/drawing/2014/main" id="{E2EE18E5-7B83-4E01-8653-E625C9B47EA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4340" name="Slide Number Placeholder 3">
            <a:extLst>
              <a:ext uri="{FF2B5EF4-FFF2-40B4-BE49-F238E27FC236}">
                <a16:creationId xmlns:a16="http://schemas.microsoft.com/office/drawing/2014/main" id="{DD38FA78-F6FA-47A4-979F-9FEF59C36B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509DAC3-5327-4820-B2B6-A218C1D65073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/>
              <a:t>33</a:t>
            </a:fld>
            <a:endParaRPr lang="en-US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cắt</a:t>
            </a:r>
            <a:r>
              <a:rPr lang="en-US" baseline="0" dirty="0"/>
              <a:t> </a:t>
            </a:r>
            <a:r>
              <a:rPr lang="en-US" baseline="0" dirty="0" err="1"/>
              <a:t>niêm</a:t>
            </a:r>
            <a:r>
              <a:rPr lang="en-US" baseline="0" dirty="0"/>
              <a:t> </a:t>
            </a:r>
            <a:r>
              <a:rPr lang="en-US" baseline="0" dirty="0" err="1"/>
              <a:t>mạc</a:t>
            </a:r>
            <a:r>
              <a:rPr lang="en-US" baseline="0" dirty="0"/>
              <a:t> qua </a:t>
            </a:r>
            <a:r>
              <a:rPr lang="en-US" baseline="0" dirty="0" err="1"/>
              <a:t>nội</a:t>
            </a:r>
            <a:r>
              <a:rPr lang="en-US" baseline="0" dirty="0"/>
              <a:t> </a:t>
            </a:r>
            <a:r>
              <a:rPr lang="en-US" baseline="0" dirty="0" err="1"/>
              <a:t>soi</a:t>
            </a:r>
            <a:r>
              <a:rPr lang="en-US" baseline="0" dirty="0"/>
              <a:t>, </a:t>
            </a:r>
            <a:r>
              <a:rPr lang="en-US" baseline="0" dirty="0" err="1"/>
              <a:t>thương</a:t>
            </a:r>
            <a:r>
              <a:rPr lang="en-US" baseline="0" dirty="0"/>
              <a:t> </a:t>
            </a:r>
            <a:r>
              <a:rPr lang="en-US" baseline="0" dirty="0" err="1"/>
              <a:t>tổn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niêm</a:t>
            </a:r>
            <a:r>
              <a:rPr lang="en-US" baseline="0" dirty="0"/>
              <a:t> </a:t>
            </a:r>
            <a:r>
              <a:rPr lang="en-US" baseline="0" dirty="0" err="1"/>
              <a:t>mạc</a:t>
            </a:r>
            <a:r>
              <a:rPr lang="en-US" baseline="0" dirty="0"/>
              <a:t> </a:t>
            </a:r>
            <a:r>
              <a:rPr lang="en-US" baseline="0" dirty="0" err="1"/>
              <a:t>xing</a:t>
            </a:r>
            <a:r>
              <a:rPr lang="en-US" baseline="0" dirty="0"/>
              <a:t> </a:t>
            </a:r>
            <a:r>
              <a:rPr lang="en-US" baseline="0" dirty="0" err="1"/>
              <a:t>quang</a:t>
            </a:r>
            <a:r>
              <a:rPr lang="en-US" baseline="0" dirty="0"/>
              <a:t> </a:t>
            </a:r>
            <a:r>
              <a:rPr lang="en-US" baseline="0" dirty="0" err="1"/>
              <a:t>sẽ</a:t>
            </a:r>
            <a:r>
              <a:rPr lang="en-US" baseline="0" dirty="0"/>
              <a:t> </a:t>
            </a:r>
            <a:r>
              <a:rPr lang="en-US" baseline="0" dirty="0" err="1"/>
              <a:t>dược</a:t>
            </a:r>
            <a:r>
              <a:rPr lang="en-US" baseline="0" dirty="0"/>
              <a:t> </a:t>
            </a:r>
            <a:r>
              <a:rPr lang="en-US" baseline="0" dirty="0" err="1"/>
              <a:t>tách</a:t>
            </a:r>
            <a:r>
              <a:rPr lang="en-US" baseline="0" dirty="0"/>
              <a:t> </a:t>
            </a:r>
            <a:r>
              <a:rPr lang="en-US" baseline="0" dirty="0" err="1"/>
              <a:t>ra</a:t>
            </a:r>
            <a:r>
              <a:rPr lang="en-US" baseline="0" dirty="0"/>
              <a:t> </a:t>
            </a:r>
            <a:r>
              <a:rPr lang="en-US" baseline="0" dirty="0" err="1"/>
              <a:t>bằng</a:t>
            </a:r>
            <a:r>
              <a:rPr lang="en-US" baseline="0" dirty="0"/>
              <a:t> </a:t>
            </a:r>
            <a:r>
              <a:rPr lang="en-US" baseline="0" dirty="0" err="1"/>
              <a:t>cách</a:t>
            </a:r>
            <a:r>
              <a:rPr lang="en-US" baseline="0" dirty="0"/>
              <a:t> </a:t>
            </a:r>
            <a:r>
              <a:rPr lang="en-US" baseline="0" dirty="0" err="1"/>
              <a:t>tiêm</a:t>
            </a:r>
            <a:r>
              <a:rPr lang="en-US" baseline="0" dirty="0"/>
              <a:t> </a:t>
            </a:r>
            <a:r>
              <a:rPr lang="en-US" baseline="0" dirty="0" err="1"/>
              <a:t>nước</a:t>
            </a:r>
            <a:r>
              <a:rPr lang="en-US" baseline="0" dirty="0"/>
              <a:t> </a:t>
            </a:r>
            <a:r>
              <a:rPr lang="en-US" baseline="0" dirty="0" err="1"/>
              <a:t>muối</a:t>
            </a:r>
            <a:r>
              <a:rPr lang="en-US" baseline="0" dirty="0"/>
              <a:t> </a:t>
            </a:r>
            <a:r>
              <a:rPr lang="en-US" baseline="0" dirty="0" err="1"/>
              <a:t>đăng</a:t>
            </a:r>
            <a:r>
              <a:rPr lang="en-US" baseline="0" dirty="0"/>
              <a:t> Trương </a:t>
            </a:r>
            <a:r>
              <a:rPr lang="en-US" baseline="0" dirty="0" err="1"/>
              <a:t>hoặc</a:t>
            </a:r>
            <a:r>
              <a:rPr lang="en-US" baseline="0" dirty="0"/>
              <a:t> </a:t>
            </a:r>
            <a:r>
              <a:rPr lang="en-US" baseline="0" dirty="0" err="1"/>
              <a:t>ưu</a:t>
            </a:r>
            <a:r>
              <a:rPr lang="en-US" baseline="0" dirty="0"/>
              <a:t> Trương </a:t>
            </a:r>
            <a:r>
              <a:rPr lang="en-US" baseline="0" dirty="0" err="1"/>
              <a:t>vào</a:t>
            </a:r>
            <a:r>
              <a:rPr lang="en-US" baseline="0" dirty="0"/>
              <a:t> </a:t>
            </a:r>
            <a:r>
              <a:rPr lang="en-US" baseline="0" dirty="0" err="1"/>
              <a:t>lớp</a:t>
            </a:r>
            <a:r>
              <a:rPr lang="en-US" baseline="0" dirty="0"/>
              <a:t> </a:t>
            </a:r>
            <a:r>
              <a:rPr lang="en-US" baseline="0" dirty="0" err="1"/>
              <a:t>dưới</a:t>
            </a:r>
            <a:r>
              <a:rPr lang="en-US" baseline="0" dirty="0"/>
              <a:t> </a:t>
            </a:r>
            <a:r>
              <a:rPr lang="en-US" baseline="0" dirty="0" err="1"/>
              <a:t>niêm</a:t>
            </a:r>
            <a:r>
              <a:rPr lang="en-US" baseline="0" dirty="0"/>
              <a:t> </a:t>
            </a:r>
            <a:r>
              <a:rPr lang="en-US" baseline="0" dirty="0" err="1"/>
              <a:t>mạc</a:t>
            </a:r>
            <a:r>
              <a:rPr lang="en-US" baseline="0" dirty="0"/>
              <a:t> </a:t>
            </a:r>
            <a:r>
              <a:rPr lang="en-US" baseline="0" dirty="0" err="1"/>
              <a:t>sau</a:t>
            </a:r>
            <a:r>
              <a:rPr lang="en-US" baseline="0" dirty="0"/>
              <a:t> </a:t>
            </a:r>
            <a:r>
              <a:rPr lang="en-US" baseline="0" dirty="0" err="1"/>
              <a:t>đó</a:t>
            </a:r>
            <a:r>
              <a:rPr lang="en-US" baseline="0" dirty="0"/>
              <a:t> </a:t>
            </a:r>
            <a:r>
              <a:rPr lang="en-US" baseline="0" dirty="0" err="1"/>
              <a:t>được</a:t>
            </a:r>
            <a:r>
              <a:rPr lang="en-US" baseline="0" dirty="0"/>
              <a:t> </a:t>
            </a:r>
            <a:r>
              <a:rPr lang="en-US" baseline="0" dirty="0" err="1"/>
              <a:t>cắt</a:t>
            </a:r>
            <a:r>
              <a:rPr lang="en-US" baseline="0" dirty="0"/>
              <a:t> </a:t>
            </a:r>
            <a:r>
              <a:rPr lang="en-US" baseline="0" dirty="0" err="1"/>
              <a:t>bỏ</a:t>
            </a:r>
            <a:r>
              <a:rPr lang="en-US" baseline="0" dirty="0"/>
              <a:t> </a:t>
            </a:r>
            <a:r>
              <a:rPr lang="en-US" baseline="0" dirty="0" err="1"/>
              <a:t>bằng</a:t>
            </a:r>
            <a:r>
              <a:rPr lang="en-US" baseline="0" dirty="0"/>
              <a:t> </a:t>
            </a:r>
            <a:r>
              <a:rPr lang="en-US" baseline="0" dirty="0" err="1"/>
              <a:t>cách</a:t>
            </a:r>
            <a:r>
              <a:rPr lang="en-US" baseline="0" dirty="0"/>
              <a:t> dung snare </a:t>
            </a:r>
            <a:r>
              <a:rPr lang="en-US" baseline="0" dirty="0" err="1"/>
              <a:t>thép</a:t>
            </a:r>
            <a:r>
              <a:rPr lang="en-US" baseline="0" dirty="0"/>
              <a:t> </a:t>
            </a:r>
            <a:r>
              <a:rPr lang="en-US" baseline="0" dirty="0" err="1"/>
              <a:t>điện</a:t>
            </a:r>
            <a:r>
              <a:rPr lang="en-US" baseline="0" dirty="0"/>
              <a:t> </a:t>
            </a:r>
            <a:r>
              <a:rPr lang="en-US" baseline="0" dirty="0" err="1"/>
              <a:t>cao</a:t>
            </a:r>
            <a:r>
              <a:rPr lang="en-US" baseline="0" dirty="0"/>
              <a:t> </a:t>
            </a:r>
            <a:r>
              <a:rPr lang="en-US" baseline="0" dirty="0" err="1"/>
              <a:t>tầng</a:t>
            </a: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Chỉ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định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tiêu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chuẩn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Biệt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hoa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́, UL(-), T1a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va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̀ d ≤ 2cm</a:t>
            </a:r>
          </a:p>
          <a:p>
            <a:endParaRPr lang="en-US" baseline="0" dirty="0"/>
          </a:p>
          <a:p>
            <a:pPr marL="0" indent="0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Chỉ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định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mơ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̉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rộng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dụng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ESD): cT1a,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xâm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lấn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mạch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máu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bạch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mạch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Biệt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hóa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, UL (-), &gt; 2cm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Biệt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hóa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, UL(+), ≤ 3cm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biệt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hóa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, UL (-), ≤2cm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C34D0-7247-4352-B615-AFA61BEF826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585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phẫu</a:t>
            </a:r>
            <a:r>
              <a:rPr lang="en-US" baseline="0" dirty="0"/>
              <a:t> </a:t>
            </a:r>
            <a:r>
              <a:rPr lang="en-US" baseline="0" dirty="0" err="1"/>
              <a:t>tích</a:t>
            </a:r>
            <a:r>
              <a:rPr lang="en-US" baseline="0" dirty="0"/>
              <a:t> </a:t>
            </a:r>
            <a:r>
              <a:rPr lang="en-US" baseline="0" dirty="0" err="1"/>
              <a:t>cắt</a:t>
            </a:r>
            <a:r>
              <a:rPr lang="en-US" baseline="0" dirty="0"/>
              <a:t> </a:t>
            </a:r>
            <a:r>
              <a:rPr lang="en-US" baseline="0" dirty="0" err="1"/>
              <a:t>dưới</a:t>
            </a:r>
            <a:r>
              <a:rPr lang="en-US" baseline="0" dirty="0"/>
              <a:t> </a:t>
            </a:r>
            <a:r>
              <a:rPr lang="en-US" baseline="0" dirty="0" err="1"/>
              <a:t>niêm</a:t>
            </a:r>
            <a:r>
              <a:rPr lang="en-US" baseline="0" dirty="0"/>
              <a:t> </a:t>
            </a:r>
            <a:r>
              <a:rPr lang="en-US" baseline="0" dirty="0" err="1"/>
              <a:t>mạc</a:t>
            </a:r>
            <a:r>
              <a:rPr lang="en-US" baseline="0" dirty="0"/>
              <a:t> qua </a:t>
            </a:r>
            <a:r>
              <a:rPr lang="en-US" baseline="0" dirty="0" err="1"/>
              <a:t>nội</a:t>
            </a:r>
            <a:r>
              <a:rPr lang="en-US" baseline="0" dirty="0"/>
              <a:t> </a:t>
            </a:r>
            <a:r>
              <a:rPr lang="en-US" baseline="0" dirty="0" err="1"/>
              <a:t>soi</a:t>
            </a:r>
            <a:r>
              <a:rPr lang="en-US" baseline="0" dirty="0"/>
              <a:t> , </a:t>
            </a:r>
            <a:r>
              <a:rPr lang="en-US" baseline="0" dirty="0" err="1"/>
              <a:t>niêm</a:t>
            </a:r>
            <a:r>
              <a:rPr lang="en-US" baseline="0" dirty="0"/>
              <a:t> </a:t>
            </a:r>
            <a:r>
              <a:rPr lang="en-US" baseline="0" dirty="0" err="1"/>
              <a:t>mạc</a:t>
            </a:r>
            <a:r>
              <a:rPr lang="en-US" baseline="0" dirty="0"/>
              <a:t> </a:t>
            </a:r>
            <a:r>
              <a:rPr lang="en-US" baseline="0" dirty="0" err="1"/>
              <a:t>xung</a:t>
            </a:r>
            <a:r>
              <a:rPr lang="en-US" baseline="0" dirty="0"/>
              <a:t> </a:t>
            </a:r>
            <a:r>
              <a:rPr lang="en-US" baseline="0" dirty="0" err="1"/>
              <a:t>quanh</a:t>
            </a:r>
            <a:r>
              <a:rPr lang="en-US" baseline="0" dirty="0"/>
              <a:t> </a:t>
            </a:r>
            <a:r>
              <a:rPr lang="en-US" baseline="0" dirty="0" err="1"/>
              <a:t>tổn</a:t>
            </a:r>
            <a:r>
              <a:rPr lang="en-US" baseline="0" dirty="0"/>
              <a:t> </a:t>
            </a:r>
            <a:r>
              <a:rPr lang="en-US" baseline="0" dirty="0" err="1"/>
              <a:t>thương</a:t>
            </a:r>
            <a:r>
              <a:rPr lang="en-US" baseline="0" dirty="0"/>
              <a:t> </a:t>
            </a:r>
            <a:r>
              <a:rPr lang="en-US" baseline="0" dirty="0" err="1"/>
              <a:t>được</a:t>
            </a:r>
            <a:r>
              <a:rPr lang="en-US" baseline="0" dirty="0"/>
              <a:t> </a:t>
            </a:r>
            <a:r>
              <a:rPr lang="en-US" baseline="0" dirty="0" err="1"/>
              <a:t>cắt</a:t>
            </a:r>
            <a:r>
              <a:rPr lang="en-US" baseline="0" dirty="0"/>
              <a:t> </a:t>
            </a:r>
            <a:r>
              <a:rPr lang="en-US" baseline="0" dirty="0" err="1"/>
              <a:t>bằng</a:t>
            </a:r>
            <a:r>
              <a:rPr lang="en-US" baseline="0" dirty="0"/>
              <a:t> </a:t>
            </a:r>
            <a:r>
              <a:rPr lang="en-US" baseline="0" dirty="0" err="1"/>
              <a:t>dao</a:t>
            </a:r>
            <a:r>
              <a:rPr lang="en-US" baseline="0" dirty="0"/>
              <a:t> </a:t>
            </a:r>
            <a:r>
              <a:rPr lang="en-US" baseline="0" dirty="0" err="1"/>
              <a:t>điện</a:t>
            </a:r>
            <a:r>
              <a:rPr lang="en-US" baseline="0" dirty="0"/>
              <a:t> </a:t>
            </a:r>
            <a:r>
              <a:rPr lang="en-US" baseline="0" dirty="0" err="1"/>
              <a:t>cao</a:t>
            </a:r>
            <a:r>
              <a:rPr lang="en-US" baseline="0" dirty="0"/>
              <a:t> </a:t>
            </a:r>
            <a:r>
              <a:rPr lang="en-US" baseline="0" dirty="0" err="1"/>
              <a:t>tần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lớp</a:t>
            </a:r>
            <a:r>
              <a:rPr lang="en-US" baseline="0" dirty="0"/>
              <a:t> </a:t>
            </a:r>
            <a:r>
              <a:rPr lang="en-US" baseline="0" dirty="0" err="1"/>
              <a:t>dưới</a:t>
            </a:r>
            <a:r>
              <a:rPr lang="en-US" baseline="0" dirty="0"/>
              <a:t> </a:t>
            </a:r>
            <a:r>
              <a:rPr lang="en-US" baseline="0" dirty="0" err="1"/>
              <a:t>niêm</a:t>
            </a:r>
            <a:r>
              <a:rPr lang="en-US" baseline="0" dirty="0"/>
              <a:t> </a:t>
            </a:r>
            <a:r>
              <a:rPr lang="en-US" baseline="0" dirty="0" err="1"/>
              <a:t>được</a:t>
            </a:r>
            <a:r>
              <a:rPr lang="en-US" baseline="0" dirty="0"/>
              <a:t> </a:t>
            </a:r>
            <a:r>
              <a:rPr lang="en-US" baseline="0" dirty="0" err="1"/>
              <a:t>tách</a:t>
            </a:r>
            <a:r>
              <a:rPr lang="en-US" baseline="0" dirty="0"/>
              <a:t> </a:t>
            </a:r>
            <a:r>
              <a:rPr lang="en-US" baseline="0" dirty="0" err="1"/>
              <a:t>khỏi</a:t>
            </a:r>
            <a:r>
              <a:rPr lang="en-US" baseline="0" dirty="0"/>
              <a:t> </a:t>
            </a:r>
            <a:r>
              <a:rPr lang="en-US" baseline="0" dirty="0" err="1"/>
              <a:t>lớp</a:t>
            </a:r>
            <a:r>
              <a:rPr lang="en-US" baseline="0" dirty="0"/>
              <a:t> </a:t>
            </a:r>
            <a:r>
              <a:rPr lang="en-US" baseline="0" dirty="0" err="1"/>
              <a:t>cơ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C34D0-7247-4352-B615-AFA61BEF826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185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84E8B4-F4A5-498E-B808-90BA015FFE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5052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9EFC61D8-1E1F-441A-BEA4-5CBE4E4040B7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0825" cy="6850063"/>
            <a:chOff x="0" y="0"/>
            <a:chExt cx="5758" cy="4315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2C33BDD9-588C-4D8D-955D-A56E690FC981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8" name="Freeform 4">
                <a:extLst>
                  <a:ext uri="{FF2B5EF4-FFF2-40B4-BE49-F238E27FC236}">
                    <a16:creationId xmlns:a16="http://schemas.microsoft.com/office/drawing/2014/main" id="{53A03158-C0BD-4155-9CE2-1A672F285D5C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/>
                <a:ahLst/>
                <a:cxnLst>
                  <a:cxn ang="0">
                    <a:pos x="2740" y="528"/>
                  </a:cxn>
                  <a:cxn ang="0">
                    <a:pos x="2632" y="484"/>
                  </a:cxn>
                  <a:cxn ang="0">
                    <a:pos x="2480" y="424"/>
                  </a:cxn>
                  <a:cxn ang="0">
                    <a:pos x="2203" y="343"/>
                  </a:cxn>
                  <a:cxn ang="0">
                    <a:pos x="1970" y="277"/>
                  </a:cxn>
                  <a:cxn ang="0">
                    <a:pos x="1807" y="212"/>
                  </a:cxn>
                  <a:cxn ang="0">
                    <a:pos x="1693" y="152"/>
                  </a:cxn>
                  <a:cxn ang="0">
                    <a:pos x="1628" y="103"/>
                  </a:cxn>
                  <a:cxn ang="0">
                    <a:pos x="1590" y="60"/>
                  </a:cxn>
                  <a:cxn ang="0">
                    <a:pos x="1579" y="27"/>
                  </a:cxn>
                  <a:cxn ang="0">
                    <a:pos x="1585" y="0"/>
                  </a:cxn>
                  <a:cxn ang="0">
                    <a:pos x="1557" y="49"/>
                  </a:cxn>
                  <a:cxn ang="0">
                    <a:pos x="1568" y="98"/>
                  </a:cxn>
                  <a:cxn ang="0">
                    <a:pos x="1617" y="141"/>
                  </a:cxn>
                  <a:cxn ang="0">
                    <a:pos x="1688" y="185"/>
                  </a:cxn>
                  <a:cxn ang="0">
                    <a:pos x="1791" y="228"/>
                  </a:cxn>
                  <a:cxn ang="0">
                    <a:pos x="2040" y="310"/>
                  </a:cxn>
                  <a:cxn ang="0">
                    <a:pos x="2285" y="381"/>
                  </a:cxn>
                  <a:cxn ang="0">
                    <a:pos x="2464" y="435"/>
                  </a:cxn>
                  <a:cxn ang="0">
                    <a:pos x="2605" y="484"/>
                  </a:cxn>
                  <a:cxn ang="0">
                    <a:pos x="2708" y="528"/>
                  </a:cxn>
                  <a:cxn ang="0">
                    <a:pos x="2768" y="560"/>
                  </a:cxn>
                  <a:cxn ang="0">
                    <a:pos x="2795" y="593"/>
                  </a:cxn>
                  <a:cxn ang="0">
                    <a:pos x="2795" y="642"/>
                  </a:cxn>
                  <a:cxn ang="0">
                    <a:pos x="2762" y="691"/>
                  </a:cxn>
                  <a:cxn ang="0">
                    <a:pos x="2692" y="735"/>
                  </a:cxn>
                  <a:cxn ang="0">
                    <a:pos x="2589" y="778"/>
                  </a:cxn>
                  <a:cxn ang="0">
                    <a:pos x="2458" y="822"/>
                  </a:cxn>
                  <a:cxn ang="0">
                    <a:pos x="2301" y="865"/>
                  </a:cxn>
                  <a:cxn ang="0">
                    <a:pos x="2030" y="930"/>
                  </a:cxn>
                  <a:cxn ang="0">
                    <a:pos x="1606" y="1034"/>
                  </a:cxn>
                  <a:cxn ang="0">
                    <a:pos x="1145" y="1164"/>
                  </a:cxn>
                  <a:cxn ang="0">
                    <a:pos x="673" y="1328"/>
                  </a:cxn>
                  <a:cxn ang="0">
                    <a:pos x="217" y="1545"/>
                  </a:cxn>
                  <a:cxn ang="0">
                    <a:pos x="353" y="1671"/>
                  </a:cxn>
                  <a:cxn ang="0">
                    <a:pos x="754" y="1469"/>
                  </a:cxn>
                  <a:cxn ang="0">
                    <a:pos x="1145" y="1311"/>
                  </a:cxn>
                  <a:cxn ang="0">
                    <a:pos x="1519" y="1186"/>
                  </a:cxn>
                  <a:cxn ang="0">
                    <a:pos x="1861" y="1083"/>
                  </a:cxn>
                  <a:cxn ang="0">
                    <a:pos x="2165" y="1007"/>
                  </a:cxn>
                  <a:cxn ang="0">
                    <a:pos x="2426" y="947"/>
                  </a:cxn>
                  <a:cxn ang="0">
                    <a:pos x="2626" y="892"/>
                  </a:cxn>
                  <a:cxn ang="0">
                    <a:pos x="2762" y="838"/>
                  </a:cxn>
                  <a:cxn ang="0">
                    <a:pos x="2827" y="794"/>
                  </a:cxn>
                  <a:cxn ang="0">
                    <a:pos x="2865" y="745"/>
                  </a:cxn>
                  <a:cxn ang="0">
                    <a:pos x="2882" y="702"/>
                  </a:cxn>
                  <a:cxn ang="0">
                    <a:pos x="2854" y="620"/>
                  </a:cxn>
                  <a:cxn ang="0">
                    <a:pos x="2800" y="560"/>
                  </a:cxn>
                  <a:cxn ang="0">
                    <a:pos x="2773" y="544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E223C28D-55A3-4DF9-B979-94DA8C0FEDB6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/>
                <a:ahLst/>
                <a:cxnLst>
                  <a:cxn ang="0">
                    <a:pos x="1259" y="615"/>
                  </a:cxn>
                  <a:cxn ang="0">
                    <a:pos x="1248" y="588"/>
                  </a:cxn>
                  <a:cxn ang="0">
                    <a:pos x="1237" y="566"/>
                  </a:cxn>
                  <a:cxn ang="0">
                    <a:pos x="1216" y="539"/>
                  </a:cxn>
                  <a:cxn ang="0">
                    <a:pos x="1188" y="517"/>
                  </a:cxn>
                  <a:cxn ang="0">
                    <a:pos x="1123" y="479"/>
                  </a:cxn>
                  <a:cxn ang="0">
                    <a:pos x="1042" y="441"/>
                  </a:cxn>
                  <a:cxn ang="0">
                    <a:pos x="944" y="408"/>
                  </a:cxn>
                  <a:cxn ang="0">
                    <a:pos x="841" y="381"/>
                  </a:cxn>
                  <a:cxn ang="0">
                    <a:pos x="727" y="348"/>
                  </a:cxn>
                  <a:cxn ang="0">
                    <a:pos x="613" y="321"/>
                  </a:cxn>
                  <a:cxn ang="0">
                    <a:pos x="499" y="294"/>
                  </a:cxn>
                  <a:cxn ang="0">
                    <a:pos x="391" y="261"/>
                  </a:cxn>
                  <a:cxn ang="0">
                    <a:pos x="288" y="229"/>
                  </a:cxn>
                  <a:cxn ang="0">
                    <a:pos x="195" y="196"/>
                  </a:cxn>
                  <a:cxn ang="0">
                    <a:pos x="119" y="152"/>
                  </a:cxn>
                  <a:cxn ang="0">
                    <a:pos x="54" y="109"/>
                  </a:cxn>
                  <a:cxn ang="0">
                    <a:pos x="33" y="87"/>
                  </a:cxn>
                  <a:cxn ang="0">
                    <a:pos x="16" y="60"/>
                  </a:cxn>
                  <a:cxn ang="0">
                    <a:pos x="5" y="33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11"/>
                  </a:cxn>
                  <a:cxn ang="0">
                    <a:pos x="0" y="38"/>
                  </a:cxn>
                  <a:cxn ang="0">
                    <a:pos x="5" y="60"/>
                  </a:cxn>
                  <a:cxn ang="0">
                    <a:pos x="16" y="87"/>
                  </a:cxn>
                  <a:cxn ang="0">
                    <a:pos x="33" y="114"/>
                  </a:cxn>
                  <a:cxn ang="0">
                    <a:pos x="54" y="142"/>
                  </a:cxn>
                  <a:cxn ang="0">
                    <a:pos x="87" y="174"/>
                  </a:cxn>
                  <a:cxn ang="0">
                    <a:pos x="125" y="207"/>
                  </a:cxn>
                  <a:cxn ang="0">
                    <a:pos x="179" y="240"/>
                  </a:cxn>
                  <a:cxn ang="0">
                    <a:pos x="244" y="278"/>
                  </a:cxn>
                  <a:cxn ang="0">
                    <a:pos x="326" y="310"/>
                  </a:cxn>
                  <a:cxn ang="0">
                    <a:pos x="418" y="348"/>
                  </a:cxn>
                  <a:cxn ang="0">
                    <a:pos x="526" y="381"/>
                  </a:cxn>
                  <a:cxn ang="0">
                    <a:pos x="657" y="414"/>
                  </a:cxn>
                  <a:cxn ang="0">
                    <a:pos x="749" y="435"/>
                  </a:cxn>
                  <a:cxn ang="0">
                    <a:pos x="830" y="463"/>
                  </a:cxn>
                  <a:cxn ang="0">
                    <a:pos x="901" y="490"/>
                  </a:cxn>
                  <a:cxn ang="0">
                    <a:pos x="966" y="512"/>
                  </a:cxn>
                  <a:cxn ang="0">
                    <a:pos x="1015" y="539"/>
                  </a:cxn>
                  <a:cxn ang="0">
                    <a:pos x="1053" y="566"/>
                  </a:cxn>
                  <a:cxn ang="0">
                    <a:pos x="1080" y="593"/>
                  </a:cxn>
                  <a:cxn ang="0">
                    <a:pos x="1102" y="620"/>
                  </a:cxn>
                  <a:cxn ang="0">
                    <a:pos x="1112" y="648"/>
                  </a:cxn>
                  <a:cxn ang="0">
                    <a:pos x="1118" y="675"/>
                  </a:cxn>
                  <a:cxn ang="0">
                    <a:pos x="1112" y="697"/>
                  </a:cxn>
                  <a:cxn ang="0">
                    <a:pos x="1096" y="724"/>
                  </a:cxn>
                  <a:cxn ang="0">
                    <a:pos x="1080" y="746"/>
                  </a:cxn>
                  <a:cxn ang="0">
                    <a:pos x="1053" y="767"/>
                  </a:cxn>
                  <a:cxn ang="0">
                    <a:pos x="1015" y="789"/>
                  </a:cxn>
                  <a:cxn ang="0">
                    <a:pos x="977" y="811"/>
                  </a:cxn>
                  <a:cxn ang="0">
                    <a:pos x="1047" y="789"/>
                  </a:cxn>
                  <a:cxn ang="0">
                    <a:pos x="1107" y="767"/>
                  </a:cxn>
                  <a:cxn ang="0">
                    <a:pos x="1156" y="746"/>
                  </a:cxn>
                  <a:cxn ang="0">
                    <a:pos x="1199" y="724"/>
                  </a:cxn>
                  <a:cxn ang="0">
                    <a:pos x="1226" y="702"/>
                  </a:cxn>
                  <a:cxn ang="0">
                    <a:pos x="1248" y="675"/>
                  </a:cxn>
                  <a:cxn ang="0">
                    <a:pos x="1259" y="648"/>
                  </a:cxn>
                  <a:cxn ang="0">
                    <a:pos x="1259" y="615"/>
                  </a:cxn>
                  <a:cxn ang="0">
                    <a:pos x="1259" y="615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43978CB3-1084-4D95-809E-78A7EB261EE0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2900" y="3346"/>
                <a:ext cx="2849" cy="969"/>
              </a:xfrm>
              <a:custGeom>
                <a:avLst/>
                <a:gdLst/>
                <a:ahLst/>
                <a:cxnLst>
                  <a:cxn ang="0">
                    <a:pos x="92" y="958"/>
                  </a:cxn>
                  <a:cxn ang="0">
                    <a:pos x="0" y="969"/>
                  </a:cxn>
                  <a:cxn ang="0">
                    <a:pos x="391" y="969"/>
                  </a:cxn>
                  <a:cxn ang="0">
                    <a:pos x="434" y="947"/>
                  </a:cxn>
                  <a:cxn ang="0">
                    <a:pos x="483" y="914"/>
                  </a:cxn>
                  <a:cxn ang="0">
                    <a:pos x="554" y="876"/>
                  </a:cxn>
                  <a:cxn ang="0">
                    <a:pos x="635" y="838"/>
                  </a:cxn>
                  <a:cxn ang="0">
                    <a:pos x="727" y="794"/>
                  </a:cxn>
                  <a:cxn ang="0">
                    <a:pos x="836" y="745"/>
                  </a:cxn>
                  <a:cxn ang="0">
                    <a:pos x="961" y="696"/>
                  </a:cxn>
                  <a:cxn ang="0">
                    <a:pos x="1102" y="642"/>
                  </a:cxn>
                  <a:cxn ang="0">
                    <a:pos x="1259" y="582"/>
                  </a:cxn>
                  <a:cxn ang="0">
                    <a:pos x="1433" y="522"/>
                  </a:cxn>
                  <a:cxn ang="0">
                    <a:pos x="1623" y="462"/>
                  </a:cxn>
                  <a:cxn ang="0">
                    <a:pos x="1829" y="403"/>
                  </a:cxn>
                  <a:cxn ang="0">
                    <a:pos x="2057" y="343"/>
                  </a:cxn>
                  <a:cxn ang="0">
                    <a:pos x="2301" y="283"/>
                  </a:cxn>
                  <a:cxn ang="0">
                    <a:pos x="2567" y="223"/>
                  </a:cxn>
                  <a:cxn ang="0">
                    <a:pos x="2849" y="163"/>
                  </a:cxn>
                  <a:cxn ang="0">
                    <a:pos x="2849" y="0"/>
                  </a:cxn>
                  <a:cxn ang="0">
                    <a:pos x="2817" y="16"/>
                  </a:cxn>
                  <a:cxn ang="0">
                    <a:pos x="2773" y="33"/>
                  </a:cxn>
                  <a:cxn ang="0">
                    <a:pos x="2719" y="54"/>
                  </a:cxn>
                  <a:cxn ang="0">
                    <a:pos x="2648" y="76"/>
                  </a:cxn>
                  <a:cxn ang="0">
                    <a:pos x="2572" y="98"/>
                  </a:cxn>
                  <a:cxn ang="0">
                    <a:pos x="2491" y="120"/>
                  </a:cxn>
                  <a:cxn ang="0">
                    <a:pos x="2399" y="147"/>
                  </a:cxn>
                  <a:cxn ang="0">
                    <a:pos x="2301" y="169"/>
                  </a:cxn>
                  <a:cxn ang="0">
                    <a:pos x="2095" y="223"/>
                  </a:cxn>
                  <a:cxn ang="0">
                    <a:pos x="1889" y="277"/>
                  </a:cxn>
                  <a:cxn ang="0">
                    <a:pos x="1688" y="326"/>
                  </a:cxn>
                  <a:cxn ang="0">
                    <a:pos x="1590" y="354"/>
                  </a:cxn>
                  <a:cxn ang="0">
                    <a:pos x="1503" y="381"/>
                  </a:cxn>
                  <a:cxn ang="0">
                    <a:pos x="1107" y="506"/>
                  </a:cxn>
                  <a:cxn ang="0">
                    <a:pos x="912" y="577"/>
                  </a:cxn>
                  <a:cxn ang="0">
                    <a:pos x="727" y="647"/>
                  </a:cxn>
                  <a:cxn ang="0">
                    <a:pos x="548" y="718"/>
                  </a:cxn>
                  <a:cxn ang="0">
                    <a:pos x="380" y="794"/>
                  </a:cxn>
                  <a:cxn ang="0">
                    <a:pos x="228" y="876"/>
                  </a:cxn>
                  <a:cxn ang="0">
                    <a:pos x="92" y="958"/>
                  </a:cxn>
                  <a:cxn ang="0">
                    <a:pos x="92" y="958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id="{68E16C7E-4332-4CDF-9E7A-4F92991A757A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>
                  <a:gd name="T0" fmla="*/ 1433 w 3007"/>
                  <a:gd name="T1" fmla="*/ 474 h 2085"/>
                  <a:gd name="T2" fmla="*/ 1460 w 3007"/>
                  <a:gd name="T3" fmla="*/ 528 h 2085"/>
                  <a:gd name="T4" fmla="*/ 1541 w 3007"/>
                  <a:gd name="T5" fmla="*/ 593 h 2085"/>
                  <a:gd name="T6" fmla="*/ 1715 w 3007"/>
                  <a:gd name="T7" fmla="*/ 670 h 2085"/>
                  <a:gd name="T8" fmla="*/ 1927 w 3007"/>
                  <a:gd name="T9" fmla="*/ 735 h 2085"/>
                  <a:gd name="T10" fmla="*/ 2155 w 3007"/>
                  <a:gd name="T11" fmla="*/ 789 h 2085"/>
                  <a:gd name="T12" fmla="*/ 2372 w 3007"/>
                  <a:gd name="T13" fmla="*/ 849 h 2085"/>
                  <a:gd name="T14" fmla="*/ 2551 w 3007"/>
                  <a:gd name="T15" fmla="*/ 920 h 2085"/>
                  <a:gd name="T16" fmla="*/ 2638 w 3007"/>
                  <a:gd name="T17" fmla="*/ 980 h 2085"/>
                  <a:gd name="T18" fmla="*/ 2676 w 3007"/>
                  <a:gd name="T19" fmla="*/ 1029 h 2085"/>
                  <a:gd name="T20" fmla="*/ 2681 w 3007"/>
                  <a:gd name="T21" fmla="*/ 1083 h 2085"/>
                  <a:gd name="T22" fmla="*/ 2665 w 3007"/>
                  <a:gd name="T23" fmla="*/ 1127 h 2085"/>
                  <a:gd name="T24" fmla="*/ 2616 w 3007"/>
                  <a:gd name="T25" fmla="*/ 1170 h 2085"/>
                  <a:gd name="T26" fmla="*/ 2545 w 3007"/>
                  <a:gd name="T27" fmla="*/ 1208 h 2085"/>
                  <a:gd name="T28" fmla="*/ 2448 w 3007"/>
                  <a:gd name="T29" fmla="*/ 1241 h 2085"/>
                  <a:gd name="T30" fmla="*/ 2328 w 3007"/>
                  <a:gd name="T31" fmla="*/ 1274 h 2085"/>
                  <a:gd name="T32" fmla="*/ 2106 w 3007"/>
                  <a:gd name="T33" fmla="*/ 1328 h 2085"/>
                  <a:gd name="T34" fmla="*/ 1742 w 3007"/>
                  <a:gd name="T35" fmla="*/ 1421 h 2085"/>
                  <a:gd name="T36" fmla="*/ 1308 w 3007"/>
                  <a:gd name="T37" fmla="*/ 1540 h 2085"/>
                  <a:gd name="T38" fmla="*/ 820 w 3007"/>
                  <a:gd name="T39" fmla="*/ 1709 h 2085"/>
                  <a:gd name="T40" fmla="*/ 282 w 3007"/>
                  <a:gd name="T41" fmla="*/ 1943 h 2085"/>
                  <a:gd name="T42" fmla="*/ 152 w 3007"/>
                  <a:gd name="T43" fmla="*/ 2085 h 2085"/>
                  <a:gd name="T44" fmla="*/ 386 w 3007"/>
                  <a:gd name="T45" fmla="*/ 1992 h 2085"/>
                  <a:gd name="T46" fmla="*/ 700 w 3007"/>
                  <a:gd name="T47" fmla="*/ 1834 h 2085"/>
                  <a:gd name="T48" fmla="*/ 1064 w 3007"/>
                  <a:gd name="T49" fmla="*/ 1693 h 2085"/>
                  <a:gd name="T50" fmla="*/ 1661 w 3007"/>
                  <a:gd name="T51" fmla="*/ 1497 h 2085"/>
                  <a:gd name="T52" fmla="*/ 1845 w 3007"/>
                  <a:gd name="T53" fmla="*/ 1442 h 2085"/>
                  <a:gd name="T54" fmla="*/ 2252 w 3007"/>
                  <a:gd name="T55" fmla="*/ 1339 h 2085"/>
                  <a:gd name="T56" fmla="*/ 2551 w 3007"/>
                  <a:gd name="T57" fmla="*/ 1263 h 2085"/>
                  <a:gd name="T58" fmla="*/ 2730 w 3007"/>
                  <a:gd name="T59" fmla="*/ 1214 h 2085"/>
                  <a:gd name="T60" fmla="*/ 2876 w 3007"/>
                  <a:gd name="T61" fmla="*/ 1170 h 2085"/>
                  <a:gd name="T62" fmla="*/ 2974 w 3007"/>
                  <a:gd name="T63" fmla="*/ 1132 h 2085"/>
                  <a:gd name="T64" fmla="*/ 3007 w 3007"/>
                  <a:gd name="T65" fmla="*/ 871 h 2085"/>
                  <a:gd name="T66" fmla="*/ 2860 w 3007"/>
                  <a:gd name="T67" fmla="*/ 844 h 2085"/>
                  <a:gd name="T68" fmla="*/ 2670 w 3007"/>
                  <a:gd name="T69" fmla="*/ 806 h 2085"/>
                  <a:gd name="T70" fmla="*/ 2458 w 3007"/>
                  <a:gd name="T71" fmla="*/ 757 h 2085"/>
                  <a:gd name="T72" fmla="*/ 2138 w 3007"/>
                  <a:gd name="T73" fmla="*/ 670 h 2085"/>
                  <a:gd name="T74" fmla="*/ 1959 w 3007"/>
                  <a:gd name="T75" fmla="*/ 604 h 2085"/>
                  <a:gd name="T76" fmla="*/ 1824 w 3007"/>
                  <a:gd name="T77" fmla="*/ 534 h 2085"/>
                  <a:gd name="T78" fmla="*/ 1769 w 3007"/>
                  <a:gd name="T79" fmla="*/ 474 h 2085"/>
                  <a:gd name="T80" fmla="*/ 1753 w 3007"/>
                  <a:gd name="T81" fmla="*/ 436 h 2085"/>
                  <a:gd name="T82" fmla="*/ 1780 w 3007"/>
                  <a:gd name="T83" fmla="*/ 381 h 2085"/>
                  <a:gd name="T84" fmla="*/ 1862 w 3007"/>
                  <a:gd name="T85" fmla="*/ 316 h 2085"/>
                  <a:gd name="T86" fmla="*/ 1986 w 3007"/>
                  <a:gd name="T87" fmla="*/ 267 h 2085"/>
                  <a:gd name="T88" fmla="*/ 2149 w 3007"/>
                  <a:gd name="T89" fmla="*/ 229 h 2085"/>
                  <a:gd name="T90" fmla="*/ 2431 w 3007"/>
                  <a:gd name="T91" fmla="*/ 180 h 2085"/>
                  <a:gd name="T92" fmla="*/ 2827 w 3007"/>
                  <a:gd name="T93" fmla="*/ 125 h 2085"/>
                  <a:gd name="T94" fmla="*/ 3007 w 3007"/>
                  <a:gd name="T95" fmla="*/ 87 h 2085"/>
                  <a:gd name="T96" fmla="*/ 2909 w 3007"/>
                  <a:gd name="T97" fmla="*/ 22 h 2085"/>
                  <a:gd name="T98" fmla="*/ 2676 w 3007"/>
                  <a:gd name="T99" fmla="*/ 66 h 2085"/>
                  <a:gd name="T100" fmla="*/ 2285 w 3007"/>
                  <a:gd name="T101" fmla="*/ 120 h 2085"/>
                  <a:gd name="T102" fmla="*/ 2030 w 3007"/>
                  <a:gd name="T103" fmla="*/ 158 h 2085"/>
                  <a:gd name="T104" fmla="*/ 1791 w 3007"/>
                  <a:gd name="T105" fmla="*/ 202 h 2085"/>
                  <a:gd name="T106" fmla="*/ 1601 w 3007"/>
                  <a:gd name="T107" fmla="*/ 261 h 2085"/>
                  <a:gd name="T108" fmla="*/ 1471 w 3007"/>
                  <a:gd name="T109" fmla="*/ 338 h 2085"/>
                  <a:gd name="T110" fmla="*/ 1438 w 3007"/>
                  <a:gd name="T111" fmla="*/ 387 h 2085"/>
                  <a:gd name="T112" fmla="*/ 1427 w 3007"/>
                  <a:gd name="T113" fmla="*/ 441 h 208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18BB6178-0227-414E-BBD5-94930DFD179D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/>
                <a:ahLst/>
                <a:cxnLst>
                  <a:cxn ang="0">
                    <a:pos x="0" y="332"/>
                  </a:cxn>
                  <a:cxn ang="0">
                    <a:pos x="0" y="360"/>
                  </a:cxn>
                  <a:cxn ang="0">
                    <a:pos x="5" y="387"/>
                  </a:cxn>
                  <a:cxn ang="0">
                    <a:pos x="27" y="414"/>
                  </a:cxn>
                  <a:cxn ang="0">
                    <a:pos x="54" y="436"/>
                  </a:cxn>
                  <a:cxn ang="0">
                    <a:pos x="92" y="463"/>
                  </a:cxn>
                  <a:cxn ang="0">
                    <a:pos x="141" y="490"/>
                  </a:cxn>
                  <a:cxn ang="0">
                    <a:pos x="195" y="512"/>
                  </a:cxn>
                  <a:cxn ang="0">
                    <a:pos x="255" y="539"/>
                  </a:cxn>
                  <a:cxn ang="0">
                    <a:pos x="212" y="517"/>
                  </a:cxn>
                  <a:cxn ang="0">
                    <a:pos x="179" y="490"/>
                  </a:cxn>
                  <a:cxn ang="0">
                    <a:pos x="157" y="468"/>
                  </a:cxn>
                  <a:cxn ang="0">
                    <a:pos x="141" y="447"/>
                  </a:cxn>
                  <a:cxn ang="0">
                    <a:pos x="136" y="425"/>
                  </a:cxn>
                  <a:cxn ang="0">
                    <a:pos x="136" y="403"/>
                  </a:cxn>
                  <a:cxn ang="0">
                    <a:pos x="141" y="381"/>
                  </a:cxn>
                  <a:cxn ang="0">
                    <a:pos x="157" y="365"/>
                  </a:cxn>
                  <a:cxn ang="0">
                    <a:pos x="179" y="343"/>
                  </a:cxn>
                  <a:cxn ang="0">
                    <a:pos x="201" y="327"/>
                  </a:cxn>
                  <a:cxn ang="0">
                    <a:pos x="266" y="294"/>
                  </a:cxn>
                  <a:cxn ang="0">
                    <a:pos x="353" y="262"/>
                  </a:cxn>
                  <a:cxn ang="0">
                    <a:pos x="445" y="234"/>
                  </a:cxn>
                  <a:cxn ang="0">
                    <a:pos x="554" y="213"/>
                  </a:cxn>
                  <a:cxn ang="0">
                    <a:pos x="662" y="191"/>
                  </a:cxn>
                  <a:cxn ang="0">
                    <a:pos x="890" y="153"/>
                  </a:cxn>
                  <a:cxn ang="0">
                    <a:pos x="993" y="136"/>
                  </a:cxn>
                  <a:cxn ang="0">
                    <a:pos x="1091" y="120"/>
                  </a:cxn>
                  <a:cxn ang="0">
                    <a:pos x="1178" y="115"/>
                  </a:cxn>
                  <a:cxn ang="0">
                    <a:pos x="1248" y="104"/>
                  </a:cxn>
                  <a:cxn ang="0">
                    <a:pos x="1248" y="0"/>
                  </a:cxn>
                  <a:cxn ang="0">
                    <a:pos x="1161" y="22"/>
                  </a:cxn>
                  <a:cxn ang="0">
                    <a:pos x="1069" y="38"/>
                  </a:cxn>
                  <a:cxn ang="0">
                    <a:pos x="874" y="71"/>
                  </a:cxn>
                  <a:cxn ang="0">
                    <a:pos x="673" y="93"/>
                  </a:cxn>
                  <a:cxn ang="0">
                    <a:pos x="483" y="126"/>
                  </a:cxn>
                  <a:cxn ang="0">
                    <a:pos x="391" y="142"/>
                  </a:cxn>
                  <a:cxn ang="0">
                    <a:pos x="309" y="158"/>
                  </a:cxn>
                  <a:cxn ang="0">
                    <a:pos x="228" y="180"/>
                  </a:cxn>
                  <a:cxn ang="0">
                    <a:pos x="163" y="202"/>
                  </a:cxn>
                  <a:cxn ang="0">
                    <a:pos x="103" y="229"/>
                  </a:cxn>
                  <a:cxn ang="0">
                    <a:pos x="54" y="256"/>
                  </a:cxn>
                  <a:cxn ang="0">
                    <a:pos x="22" y="294"/>
                  </a:cxn>
                  <a:cxn ang="0">
                    <a:pos x="0" y="332"/>
                  </a:cxn>
                  <a:cxn ang="0">
                    <a:pos x="0" y="332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7CD5EA30-5473-4CD0-9D72-E391F7DCB564}"/>
                </a:ext>
              </a:extLst>
            </p:cNvPr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/>
              <a:ahLst/>
              <a:cxnLst>
                <a:cxn ang="0">
                  <a:pos x="982" y="1061"/>
                </a:cxn>
                <a:cxn ang="0">
                  <a:pos x="1357" y="1012"/>
                </a:cxn>
                <a:cxn ang="0">
                  <a:pos x="1666" y="957"/>
                </a:cxn>
                <a:cxn ang="0">
                  <a:pos x="1916" y="897"/>
                </a:cxn>
                <a:cxn ang="0">
                  <a:pos x="2100" y="832"/>
                </a:cxn>
                <a:cxn ang="0">
                  <a:pos x="2220" y="756"/>
                </a:cxn>
                <a:cxn ang="0">
                  <a:pos x="2285" y="669"/>
                </a:cxn>
                <a:cxn ang="0">
                  <a:pos x="2290" y="560"/>
                </a:cxn>
                <a:cxn ang="0">
                  <a:pos x="2241" y="457"/>
                </a:cxn>
                <a:cxn ang="0">
                  <a:pos x="2144" y="364"/>
                </a:cxn>
                <a:cxn ang="0">
                  <a:pos x="2008" y="277"/>
                </a:cxn>
                <a:cxn ang="0">
                  <a:pos x="1769" y="157"/>
                </a:cxn>
                <a:cxn ang="0">
                  <a:pos x="1612" y="92"/>
                </a:cxn>
                <a:cxn ang="0">
                  <a:pos x="1476" y="43"/>
                </a:cxn>
                <a:cxn ang="0">
                  <a:pos x="1384" y="10"/>
                </a:cxn>
                <a:cxn ang="0">
                  <a:pos x="1346" y="0"/>
                </a:cxn>
                <a:cxn ang="0">
                  <a:pos x="1655" y="119"/>
                </a:cxn>
                <a:cxn ang="0">
                  <a:pos x="1948" y="255"/>
                </a:cxn>
                <a:cxn ang="0">
                  <a:pos x="2068" y="326"/>
                </a:cxn>
                <a:cxn ang="0">
                  <a:pos x="2171" y="402"/>
                </a:cxn>
                <a:cxn ang="0">
                  <a:pos x="2236" y="478"/>
                </a:cxn>
                <a:cxn ang="0">
                  <a:pos x="2263" y="560"/>
                </a:cxn>
                <a:cxn ang="0">
                  <a:pos x="2241" y="636"/>
                </a:cxn>
                <a:cxn ang="0">
                  <a:pos x="2171" y="702"/>
                </a:cxn>
                <a:cxn ang="0">
                  <a:pos x="2062" y="756"/>
                </a:cxn>
                <a:cxn ang="0">
                  <a:pos x="1921" y="800"/>
                </a:cxn>
                <a:cxn ang="0">
                  <a:pos x="1748" y="843"/>
                </a:cxn>
                <a:cxn ang="0">
                  <a:pos x="1351" y="908"/>
                </a:cxn>
                <a:cxn ang="0">
                  <a:pos x="923" y="968"/>
                </a:cxn>
                <a:cxn ang="0">
                  <a:pos x="521" y="1028"/>
                </a:cxn>
                <a:cxn ang="0">
                  <a:pos x="353" y="1066"/>
                </a:cxn>
                <a:cxn ang="0">
                  <a:pos x="206" y="1104"/>
                </a:cxn>
                <a:cxn ang="0">
                  <a:pos x="92" y="1148"/>
                </a:cxn>
                <a:cxn ang="0">
                  <a:pos x="22" y="1202"/>
                </a:cxn>
                <a:cxn ang="0">
                  <a:pos x="0" y="1262"/>
                </a:cxn>
                <a:cxn ang="0">
                  <a:pos x="27" y="1327"/>
                </a:cxn>
                <a:cxn ang="0">
                  <a:pos x="98" y="1382"/>
                </a:cxn>
                <a:cxn ang="0">
                  <a:pos x="196" y="1425"/>
                </a:cxn>
                <a:cxn ang="0">
                  <a:pos x="326" y="1469"/>
                </a:cxn>
                <a:cxn ang="0">
                  <a:pos x="217" y="1414"/>
                </a:cxn>
                <a:cxn ang="0">
                  <a:pos x="147" y="1360"/>
                </a:cxn>
                <a:cxn ang="0">
                  <a:pos x="120" y="1306"/>
                </a:cxn>
                <a:cxn ang="0">
                  <a:pos x="141" y="1257"/>
                </a:cxn>
                <a:cxn ang="0">
                  <a:pos x="212" y="1208"/>
                </a:cxn>
                <a:cxn ang="0">
                  <a:pos x="342" y="1164"/>
                </a:cxn>
                <a:cxn ang="0">
                  <a:pos x="527" y="1121"/>
                </a:cxn>
                <a:cxn ang="0">
                  <a:pos x="771" y="1088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7B6DBFCD-9ED3-4B5A-8CD5-14DE84F61C9B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>
                <a:gd name="T0" fmla="*/ 0 w 5740"/>
                <a:gd name="T1" fmla="*/ 0 h 1906"/>
                <a:gd name="T2" fmla="*/ 0 w 5740"/>
                <a:gd name="T3" fmla="*/ 1906 h 1906"/>
                <a:gd name="T4" fmla="*/ 5740 w 5740"/>
                <a:gd name="T5" fmla="*/ 1906 h 1906"/>
                <a:gd name="T6" fmla="*/ 5740 w 5740"/>
                <a:gd name="T7" fmla="*/ 0 h 1906"/>
                <a:gd name="T8" fmla="*/ 0 w 5740"/>
                <a:gd name="T9" fmla="*/ 0 h 1906"/>
                <a:gd name="T10" fmla="*/ 0 w 5740"/>
                <a:gd name="T11" fmla="*/ 0 h 19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7531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736725"/>
            <a:ext cx="7772400" cy="19208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7532" name="Rectangle 1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285B52E8-F1FF-4665-AEDC-23AA9DA91731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xfrm>
            <a:off x="457200" y="624840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7ADD0D32-3D7E-4BA0-AA7A-3C51E896FD3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5157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FA79B35B-CD05-4E6B-959C-8D6FD8AE856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54750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5F2890D-91A2-4069-84DA-9FEFB8218C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1931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06CA10C-C371-47EA-8854-440E749902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6CC6832-3B43-49A3-88E3-9CB2813A93E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1A4F9B-EE5C-4AC4-A122-146AD45E590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5960E363-15DF-4F20-9EC2-5632AC623700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456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D95F00C-7725-46D4-9753-BE0CBE33F22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38AAF85-50A7-443B-943F-708580B9BDC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7D8CF9-D1DF-40A3-A28B-E891CB0BCCA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15CAF7D9-750D-459E-9E3B-1D34CF57987C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7624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rgbClr val="00006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EEF13-C8B2-47EA-8FE1-B2F9CB57C63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9106"/>
            <a:ext cx="9144000" cy="678894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9" name="Rectangle 8"/>
          <p:cNvSpPr/>
          <p:nvPr userDrawn="1"/>
        </p:nvSpPr>
        <p:spPr>
          <a:xfrm>
            <a:off x="0" y="-1"/>
            <a:ext cx="9144000" cy="2286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softEdge rad="190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0557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251258"/>
          </a:xfrm>
        </p:spPr>
        <p:txBody>
          <a:bodyPr/>
          <a:lstStyle>
            <a:lvl1pPr marL="463550" indent="-4635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EEF13-C8B2-47EA-8FE1-B2F9CB57C63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6657217" y="6313553"/>
            <a:ext cx="3090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</a:t>
            </a:r>
            <a:r>
              <a:rPr lang="en-US"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Khoa Ngoại</a:t>
            </a:r>
            <a:r>
              <a:rPr lang="en-US" sz="1400" b="1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Tiêu hóa</a:t>
            </a:r>
            <a:endParaRPr lang="en-US" sz="14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-1"/>
            <a:ext cx="9144000" cy="2286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softEdge rad="190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9106"/>
            <a:ext cx="9144000" cy="678894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39568992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EEF13-C8B2-47EA-8FE1-B2F9CB57C63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-1"/>
            <a:ext cx="9144000" cy="2286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softEdge rad="190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6657217" y="6313553"/>
            <a:ext cx="3090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</a:t>
            </a:r>
            <a:r>
              <a:rPr lang="en-US"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Khoa Ngoại</a:t>
            </a:r>
            <a:r>
              <a:rPr lang="en-US" sz="1400" b="1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Tiêu hóa</a:t>
            </a:r>
            <a:endParaRPr lang="en-US" sz="14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9106"/>
            <a:ext cx="9144000" cy="678894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34412820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 marL="463550" indent="-4635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 marL="463550" indent="-4635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EEF13-C8B2-47EA-8FE1-B2F9CB57C63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-1"/>
            <a:ext cx="9144000" cy="2286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softEdge rad="190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657217" y="6313553"/>
            <a:ext cx="3090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</a:t>
            </a:r>
            <a:r>
              <a:rPr lang="en-US"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Khoa Ngoại</a:t>
            </a:r>
            <a:r>
              <a:rPr lang="en-US" sz="1400" b="1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Tiêu hóa</a:t>
            </a:r>
            <a:endParaRPr lang="en-US" sz="14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9106"/>
            <a:ext cx="9144000" cy="678894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41069006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>
            <a:lvl1pPr marL="463550" indent="-4635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>
            <a:lvl1pPr marL="463550" indent="-4635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EEF13-C8B2-47EA-8FE1-B2F9CB57C63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-1"/>
            <a:ext cx="9144000" cy="2286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softEdge rad="190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6657217" y="6313553"/>
            <a:ext cx="3090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</a:t>
            </a:r>
            <a:r>
              <a:rPr lang="en-US"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Khoa Ngoại</a:t>
            </a:r>
            <a:r>
              <a:rPr lang="en-US" sz="1400" b="1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Tiêu hóa</a:t>
            </a:r>
            <a:endParaRPr lang="en-US" sz="14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9106"/>
            <a:ext cx="9144000" cy="678894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14128633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EEF13-C8B2-47EA-8FE1-B2F9CB57C63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-1"/>
            <a:ext cx="9144000" cy="2286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softEdge rad="190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657217" y="6313553"/>
            <a:ext cx="3090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</a:t>
            </a:r>
            <a:r>
              <a:rPr lang="en-US"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Khoa Ngoại</a:t>
            </a:r>
            <a:r>
              <a:rPr lang="en-US" sz="1400" b="1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Tiêu hóa</a:t>
            </a:r>
            <a:endParaRPr lang="en-US" sz="14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9106"/>
            <a:ext cx="9144000" cy="678894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16671280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EEF13-C8B2-47EA-8FE1-B2F9CB57C63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-1"/>
            <a:ext cx="9144000" cy="2286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softEdge rad="190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6657217" y="6313553"/>
            <a:ext cx="3090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</a:t>
            </a:r>
            <a:r>
              <a:rPr lang="en-US"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Khoa Ngoại</a:t>
            </a:r>
            <a:r>
              <a:rPr lang="en-US" sz="1400" b="1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Tiêu hóa</a:t>
            </a:r>
            <a:endParaRPr lang="en-US" sz="14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9106"/>
            <a:ext cx="9144000" cy="678894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32262584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463550" indent="-4603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 sz="32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2800"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2400"/>
            </a:lvl3pPr>
            <a:lvl4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2000"/>
            </a:lvl4pPr>
            <a:lvl5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EEF13-C8B2-47EA-8FE1-B2F9CB57C63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-1"/>
            <a:ext cx="9144000" cy="2286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softEdge rad="190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657217" y="6313553"/>
            <a:ext cx="3090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</a:t>
            </a:r>
            <a:r>
              <a:rPr lang="en-US"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Khoa Ngoại</a:t>
            </a:r>
            <a:r>
              <a:rPr lang="en-US" sz="1400" b="1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Tiêu hóa</a:t>
            </a:r>
            <a:endParaRPr lang="en-US" sz="14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9106"/>
            <a:ext cx="9144000" cy="678894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1997379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02C8DAC-3585-4B3D-AC4A-910AD695388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6B9EA55-0C9A-4E46-A43C-D28A013E46B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07A871-5461-4090-9F9E-EFC580F1A45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9A4E77FB-0C5F-485A-A576-54C5D2B0EBD1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354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EEF13-C8B2-47EA-8FE1-B2F9CB57C63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-1"/>
            <a:ext cx="9144000" cy="2286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softEdge rad="190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657217" y="6313553"/>
            <a:ext cx="3090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</a:t>
            </a:r>
            <a:r>
              <a:rPr lang="en-US"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Khoa Ngoại</a:t>
            </a:r>
            <a:r>
              <a:rPr lang="en-US" sz="1400" b="1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Tiêu hóa</a:t>
            </a:r>
            <a:endParaRPr lang="en-US" sz="14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9106"/>
            <a:ext cx="9144000" cy="678894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7095912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EEF13-C8B2-47EA-8FE1-B2F9CB57C63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-1"/>
            <a:ext cx="9144000" cy="2286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softEdge rad="190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6657217" y="6313553"/>
            <a:ext cx="3090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</a:t>
            </a:r>
            <a:r>
              <a:rPr lang="en-US"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Khoa Ngoại</a:t>
            </a:r>
            <a:r>
              <a:rPr lang="en-US" sz="1400" b="1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Tiêu hóa</a:t>
            </a:r>
            <a:endParaRPr lang="en-US" sz="14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9106"/>
            <a:ext cx="9144000" cy="678894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1986963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>
            <a:lvl1pPr marL="463550" indent="-4635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EEF13-C8B2-47EA-8FE1-B2F9CB57C63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-1"/>
            <a:ext cx="9144000" cy="2286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softEdge rad="190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6657217" y="6313553"/>
            <a:ext cx="3090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</a:t>
            </a:r>
            <a:r>
              <a:rPr lang="en-US"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Khoa Ngoại</a:t>
            </a:r>
            <a:r>
              <a:rPr lang="en-US" sz="1400" b="1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Tiêu hóa</a:t>
            </a:r>
            <a:endParaRPr lang="en-US" sz="14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9106"/>
            <a:ext cx="9144000" cy="678894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3205924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rgbClr val="FF3300">
                  <a:shade val="67500"/>
                  <a:satMod val="115000"/>
                </a:srgbClr>
              </a:gs>
              <a:gs pos="100000">
                <a:srgbClr val="FF33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rgbClr val="FF3300">
                  <a:shade val="67500"/>
                  <a:satMod val="115000"/>
                </a:srgbClr>
              </a:gs>
              <a:gs pos="100000">
                <a:srgbClr val="FF330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85800" y="3733800"/>
            <a:ext cx="7772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6BDAD505-88EE-4981-83F0-DC38B3A3558C}" type="slidenum">
              <a:rPr lang="en-US" smtClean="0">
                <a:latin typeface="Calibri" panose="020F0502020204030204" pitchFamily="34" charset="0"/>
                <a:cs typeface="Calibri" panose="020F0502020204030204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   │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0">
                <a:solidFill>
                  <a:srgbClr val="C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3333CC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24635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rgbClr val="FF3300">
                  <a:shade val="67500"/>
                  <a:satMod val="115000"/>
                </a:srgbClr>
              </a:gs>
              <a:gs pos="100000">
                <a:srgbClr val="FF330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95300" y="1447800"/>
            <a:ext cx="81153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F8199E14-C484-4463-A39C-DF4ED1121037}" type="slidenum">
              <a:rPr lang="en-US" smtClean="0">
                <a:latin typeface="Calibri" panose="020F0502020204030204" pitchFamily="34" charset="0"/>
                <a:cs typeface="Calibri" panose="020F0502020204030204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   │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tIns="365760" bIns="0">
            <a:normAutofit/>
          </a:bodyPr>
          <a:lstStyle>
            <a:lvl1pPr>
              <a:defRPr sz="400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lnSpc>
                <a:spcPct val="150000"/>
              </a:lnSpc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lnSpc>
                <a:spcPct val="150000"/>
              </a:lnSpc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lnSpc>
                <a:spcPct val="150000"/>
              </a:lnSpc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ct val="150000"/>
              </a:lnSpc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56303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838200" y="4419600"/>
            <a:ext cx="762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3600" b="0" cap="all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80404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495300" y="1447800"/>
            <a:ext cx="8115300" cy="0"/>
          </a:xfrm>
          <a:prstGeom prst="line">
            <a:avLst/>
          </a:prstGeom>
          <a:ln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lnSpc>
                <a:spcPct val="150000"/>
              </a:lnSpc>
              <a:defRPr sz="2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lnSpc>
                <a:spcPct val="150000"/>
              </a:lnSpc>
              <a:defRPr sz="2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tIns="365760" bIns="0">
            <a:normAutofit/>
          </a:bodyPr>
          <a:lstStyle>
            <a:lvl1pPr>
              <a:defRPr sz="400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3070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495300" y="1447800"/>
            <a:ext cx="8115300" cy="0"/>
          </a:xfrm>
          <a:prstGeom prst="line">
            <a:avLst/>
          </a:prstGeom>
          <a:ln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lnSpc>
                <a:spcPct val="150000"/>
              </a:lnSpc>
              <a:defRPr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lnSpc>
                <a:spcPct val="150000"/>
              </a:lnSpc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lnSpc>
                <a:spcPct val="150000"/>
              </a:lnSpc>
              <a:defRPr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lnSpc>
                <a:spcPct val="150000"/>
              </a:lnSpc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ct val="150000"/>
              </a:lnSpc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lnSpc>
                <a:spcPct val="150000"/>
              </a:lnSpc>
              <a:defRPr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lnSpc>
                <a:spcPct val="150000"/>
              </a:lnSpc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lnSpc>
                <a:spcPct val="150000"/>
              </a:lnSpc>
              <a:defRPr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lnSpc>
                <a:spcPct val="150000"/>
              </a:lnSpc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ct val="150000"/>
              </a:lnSpc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tIns="365760" bIns="0">
            <a:normAutofit/>
          </a:bodyPr>
          <a:lstStyle>
            <a:lvl1pPr>
              <a:defRPr sz="400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43163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495300" y="1447800"/>
            <a:ext cx="81153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tIns="365760" bIns="0">
            <a:normAutofit/>
          </a:bodyPr>
          <a:lstStyle>
            <a:lvl1pPr>
              <a:defRPr sz="400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65419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26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C56054F-B851-415F-B66D-ABE08902814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B703AF8-2123-4223-A6BB-C7235D76946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300225-26F8-4899-91AD-C6B4BC42D4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1F391051-EB5E-44CE-A0EB-50DABADAAD32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908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3008313" cy="990600"/>
          </a:xfrm>
        </p:spPr>
        <p:txBody>
          <a:bodyPr anchor="b"/>
          <a:lstStyle>
            <a:lvl1pPr algn="l">
              <a:defRPr sz="2000" b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62000"/>
            <a:ext cx="5111750" cy="536416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52600"/>
            <a:ext cx="3008313" cy="4373563"/>
          </a:xfrm>
        </p:spPr>
        <p:txBody>
          <a:bodyPr/>
          <a:lstStyle>
            <a:lvl1pPr marL="0" indent="0">
              <a:buNone/>
              <a:defRPr sz="1400">
                <a:solidFill>
                  <a:srgbClr val="009999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74664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rgbClr val="009999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69682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29010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00374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rgbClr val="00006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162FA-2F76-4CDB-9315-77FA5699E1EF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EEF13-C8B2-47EA-8FE1-B2F9CB57C63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9106"/>
            <a:ext cx="9144000" cy="678894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9" name="Rectangle 8"/>
          <p:cNvSpPr/>
          <p:nvPr userDrawn="1"/>
        </p:nvSpPr>
        <p:spPr>
          <a:xfrm>
            <a:off x="0" y="-1"/>
            <a:ext cx="9144000" cy="2286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softEdge rad="190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543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251258"/>
          </a:xfrm>
        </p:spPr>
        <p:txBody>
          <a:bodyPr/>
          <a:lstStyle>
            <a:lvl1pPr marL="463550" indent="-4635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162FA-2F76-4CDB-9315-77FA5699E1EF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EEF13-C8B2-47EA-8FE1-B2F9CB57C63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6657217" y="6313553"/>
            <a:ext cx="3090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</a:t>
            </a:r>
            <a:r>
              <a:rPr lang="en-US"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Khoa Ngoại</a:t>
            </a:r>
            <a:r>
              <a:rPr lang="en-US" sz="1400" b="1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Tiêu hóa</a:t>
            </a:r>
            <a:endParaRPr lang="en-US" sz="14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-1"/>
            <a:ext cx="9144000" cy="2286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softEdge rad="190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9106"/>
            <a:ext cx="9144000" cy="678894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1752163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162FA-2F76-4CDB-9315-77FA5699E1EF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EEF13-C8B2-47EA-8FE1-B2F9CB57C63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-1"/>
            <a:ext cx="9144000" cy="2286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softEdge rad="190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6657217" y="6313553"/>
            <a:ext cx="3090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</a:t>
            </a:r>
            <a:r>
              <a:rPr lang="en-US"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Khoa Ngoại</a:t>
            </a:r>
            <a:r>
              <a:rPr lang="en-US" sz="1400" b="1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Tiêu hóa</a:t>
            </a:r>
            <a:endParaRPr lang="en-US" sz="14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9106"/>
            <a:ext cx="9144000" cy="678894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38146779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 marL="463550" indent="-4635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 marL="463550" indent="-4635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162FA-2F76-4CDB-9315-77FA5699E1EF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EEF13-C8B2-47EA-8FE1-B2F9CB57C63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-1"/>
            <a:ext cx="9144000" cy="2286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softEdge rad="190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657217" y="6313553"/>
            <a:ext cx="3090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</a:t>
            </a:r>
            <a:r>
              <a:rPr lang="en-US"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Khoa Ngoại</a:t>
            </a:r>
            <a:r>
              <a:rPr lang="en-US" sz="1400" b="1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Tiêu hóa</a:t>
            </a:r>
            <a:endParaRPr lang="en-US" sz="14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9106"/>
            <a:ext cx="9144000" cy="678894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6147079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>
            <a:lvl1pPr marL="463550" indent="-4635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>
            <a:lvl1pPr marL="463550" indent="-4635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162FA-2F76-4CDB-9315-77FA5699E1EF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EEF13-C8B2-47EA-8FE1-B2F9CB57C63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-1"/>
            <a:ext cx="9144000" cy="2286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softEdge rad="190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6657217" y="6313553"/>
            <a:ext cx="3090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</a:t>
            </a:r>
            <a:r>
              <a:rPr lang="en-US"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Khoa Ngoại</a:t>
            </a:r>
            <a:r>
              <a:rPr lang="en-US" sz="1400" b="1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Tiêu hóa</a:t>
            </a:r>
            <a:endParaRPr lang="en-US" sz="14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9106"/>
            <a:ext cx="9144000" cy="678894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32184748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162FA-2F76-4CDB-9315-77FA5699E1EF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EEF13-C8B2-47EA-8FE1-B2F9CB57C63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-1"/>
            <a:ext cx="9144000" cy="2286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softEdge rad="190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657217" y="6313553"/>
            <a:ext cx="3090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</a:t>
            </a:r>
            <a:r>
              <a:rPr lang="en-US"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Khoa Ngoại</a:t>
            </a:r>
            <a:r>
              <a:rPr lang="en-US" sz="1400" b="1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Tiêu hóa</a:t>
            </a:r>
            <a:endParaRPr lang="en-US" sz="14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9106"/>
            <a:ext cx="9144000" cy="678894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3464934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BDB5B8B-B768-4811-B505-CC8BF592EA7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94F3A94-5222-4193-B191-B2C1B6B4004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503DAD-38DD-45A8-9204-3E1F328C7B9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051CF107-C6D1-42FE-807D-AD790115428B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4671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162FA-2F76-4CDB-9315-77FA5699E1EF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EEF13-C8B2-47EA-8FE1-B2F9CB57C63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-1"/>
            <a:ext cx="9144000" cy="2286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softEdge rad="190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6657217" y="6313553"/>
            <a:ext cx="3090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</a:t>
            </a:r>
            <a:r>
              <a:rPr lang="en-US"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Khoa Ngoại</a:t>
            </a:r>
            <a:r>
              <a:rPr lang="en-US" sz="1400" b="1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Tiêu hóa</a:t>
            </a:r>
            <a:endParaRPr lang="en-US" sz="14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9106"/>
            <a:ext cx="9144000" cy="678894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11835399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463550" indent="-4603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 sz="32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2800"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2400"/>
            </a:lvl3pPr>
            <a:lvl4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2000"/>
            </a:lvl4pPr>
            <a:lvl5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162FA-2F76-4CDB-9315-77FA5699E1EF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EEF13-C8B2-47EA-8FE1-B2F9CB57C63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-1"/>
            <a:ext cx="9144000" cy="2286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softEdge rad="190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657217" y="6313553"/>
            <a:ext cx="3090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</a:t>
            </a:r>
            <a:r>
              <a:rPr lang="en-US"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Khoa Ngoại</a:t>
            </a:r>
            <a:r>
              <a:rPr lang="en-US" sz="1400" b="1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Tiêu hóa</a:t>
            </a:r>
            <a:endParaRPr lang="en-US" sz="14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9106"/>
            <a:ext cx="9144000" cy="678894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3996623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162FA-2F76-4CDB-9315-77FA5699E1EF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EEF13-C8B2-47EA-8FE1-B2F9CB57C63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-1"/>
            <a:ext cx="9144000" cy="2286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softEdge rad="190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657217" y="6313553"/>
            <a:ext cx="3090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</a:t>
            </a:r>
            <a:r>
              <a:rPr lang="en-US"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Khoa Ngoại</a:t>
            </a:r>
            <a:r>
              <a:rPr lang="en-US" sz="1400" b="1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Tiêu hóa</a:t>
            </a:r>
            <a:endParaRPr lang="en-US" sz="14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9106"/>
            <a:ext cx="9144000" cy="678894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56923192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162FA-2F76-4CDB-9315-77FA5699E1EF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EEF13-C8B2-47EA-8FE1-B2F9CB57C63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-1"/>
            <a:ext cx="9144000" cy="2286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softEdge rad="190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6657217" y="6313553"/>
            <a:ext cx="3090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</a:t>
            </a:r>
            <a:r>
              <a:rPr lang="en-US"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Khoa Ngoại</a:t>
            </a:r>
            <a:r>
              <a:rPr lang="en-US" sz="1400" b="1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Tiêu hóa</a:t>
            </a:r>
            <a:endParaRPr lang="en-US" sz="14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9106"/>
            <a:ext cx="9144000" cy="678894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12970616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>
            <a:lvl1pPr marL="463550" indent="-4635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162FA-2F76-4CDB-9315-77FA5699E1EF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EEF13-C8B2-47EA-8FE1-B2F9CB57C63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-1"/>
            <a:ext cx="9144000" cy="2286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softEdge rad="190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6657217" y="6313553"/>
            <a:ext cx="3090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</a:t>
            </a:r>
            <a:r>
              <a:rPr lang="en-US"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Khoa Ngoại</a:t>
            </a:r>
            <a:r>
              <a:rPr lang="en-US" sz="1400" b="1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Tiêu hóa</a:t>
            </a:r>
            <a:endParaRPr lang="en-US" sz="14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9106"/>
            <a:ext cx="9144000" cy="678894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113998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B56283A-25CD-4E9B-A559-F7798AB2B4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C0058D6-ED75-4226-B2CD-025172BFFFC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425824-3B1C-45B4-BF9C-8FB7EA534F3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08A5CF66-4954-4B53-A113-1B1B4B6A3034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32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7D1B96-FF89-4B8A-8824-6646AC6F56F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EAD34B-E713-4E48-8875-D7EABEDCD40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466DC8-C227-4DFC-B06C-C2BB871B87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3F8EEF04-40BC-4D1D-8B5B-7968A7D5F2D8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30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644260A-FD8F-4178-BF71-CDAE9FC165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EE9B6444-C865-486E-B716-0E7B94E3D52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79EC28-9464-4DBA-94EA-A97BC64C5E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CB23E588-0EDC-40BB-A76D-8D4DA3A66C72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39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E9AA3DA-66C4-4273-A67E-594452C0B75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FC005B9-141E-4D1F-AAA1-CFB350B2A5D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BD978E-3E61-4110-AB7C-4325E2331D2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4B9A8DE9-56EA-4CD2-A64E-ECF5789901B9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18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3141741-007A-4945-9B08-6F35CEF06C0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712CB9A-0201-4A15-8629-C4DD57D5338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56F99-C323-418E-BB96-EF90188540C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B1109A76-A93F-476E-B56D-46121CAE0276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317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5F6CB5E2-EA0D-409D-A989-3C46DA79EAF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5157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358CBF25-1AC6-46D4-A0DD-6B89E0B07F7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F92ED840-4DED-4A91-878D-FD1E3A0E4D3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grpSp>
        <p:nvGrpSpPr>
          <p:cNvPr id="1028" name="Group 4">
            <a:extLst>
              <a:ext uri="{FF2B5EF4-FFF2-40B4-BE49-F238E27FC236}">
                <a16:creationId xmlns:a16="http://schemas.microsoft.com/office/drawing/2014/main" id="{D77C5F97-9AAC-401D-930C-444C4CEA079A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0825" cy="6850063"/>
            <a:chOff x="0" y="0"/>
            <a:chExt cx="5758" cy="4315"/>
          </a:xfrm>
        </p:grpSpPr>
        <p:grpSp>
          <p:nvGrpSpPr>
            <p:cNvPr id="1032" name="Group 5">
              <a:extLst>
                <a:ext uri="{FF2B5EF4-FFF2-40B4-BE49-F238E27FC236}">
                  <a16:creationId xmlns:a16="http://schemas.microsoft.com/office/drawing/2014/main" id="{71BAE46F-CACD-4B20-B583-9C71F6AAAFDA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106502" name="Freeform 6">
                <a:extLst>
                  <a:ext uri="{FF2B5EF4-FFF2-40B4-BE49-F238E27FC236}">
                    <a16:creationId xmlns:a16="http://schemas.microsoft.com/office/drawing/2014/main" id="{61ED45F4-4264-4FD7-85A1-85B808BF01F9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/>
                <a:ahLst/>
                <a:cxnLst>
                  <a:cxn ang="0">
                    <a:pos x="2740" y="528"/>
                  </a:cxn>
                  <a:cxn ang="0">
                    <a:pos x="2632" y="484"/>
                  </a:cxn>
                  <a:cxn ang="0">
                    <a:pos x="2480" y="424"/>
                  </a:cxn>
                  <a:cxn ang="0">
                    <a:pos x="2203" y="343"/>
                  </a:cxn>
                  <a:cxn ang="0">
                    <a:pos x="1970" y="277"/>
                  </a:cxn>
                  <a:cxn ang="0">
                    <a:pos x="1807" y="212"/>
                  </a:cxn>
                  <a:cxn ang="0">
                    <a:pos x="1693" y="152"/>
                  </a:cxn>
                  <a:cxn ang="0">
                    <a:pos x="1628" y="103"/>
                  </a:cxn>
                  <a:cxn ang="0">
                    <a:pos x="1590" y="60"/>
                  </a:cxn>
                  <a:cxn ang="0">
                    <a:pos x="1579" y="27"/>
                  </a:cxn>
                  <a:cxn ang="0">
                    <a:pos x="1585" y="0"/>
                  </a:cxn>
                  <a:cxn ang="0">
                    <a:pos x="1557" y="49"/>
                  </a:cxn>
                  <a:cxn ang="0">
                    <a:pos x="1568" y="98"/>
                  </a:cxn>
                  <a:cxn ang="0">
                    <a:pos x="1617" y="141"/>
                  </a:cxn>
                  <a:cxn ang="0">
                    <a:pos x="1688" y="185"/>
                  </a:cxn>
                  <a:cxn ang="0">
                    <a:pos x="1791" y="228"/>
                  </a:cxn>
                  <a:cxn ang="0">
                    <a:pos x="2040" y="310"/>
                  </a:cxn>
                  <a:cxn ang="0">
                    <a:pos x="2285" y="381"/>
                  </a:cxn>
                  <a:cxn ang="0">
                    <a:pos x="2464" y="435"/>
                  </a:cxn>
                  <a:cxn ang="0">
                    <a:pos x="2605" y="484"/>
                  </a:cxn>
                  <a:cxn ang="0">
                    <a:pos x="2708" y="528"/>
                  </a:cxn>
                  <a:cxn ang="0">
                    <a:pos x="2768" y="560"/>
                  </a:cxn>
                  <a:cxn ang="0">
                    <a:pos x="2795" y="593"/>
                  </a:cxn>
                  <a:cxn ang="0">
                    <a:pos x="2795" y="642"/>
                  </a:cxn>
                  <a:cxn ang="0">
                    <a:pos x="2762" y="691"/>
                  </a:cxn>
                  <a:cxn ang="0">
                    <a:pos x="2692" y="735"/>
                  </a:cxn>
                  <a:cxn ang="0">
                    <a:pos x="2589" y="778"/>
                  </a:cxn>
                  <a:cxn ang="0">
                    <a:pos x="2458" y="822"/>
                  </a:cxn>
                  <a:cxn ang="0">
                    <a:pos x="2301" y="865"/>
                  </a:cxn>
                  <a:cxn ang="0">
                    <a:pos x="2030" y="930"/>
                  </a:cxn>
                  <a:cxn ang="0">
                    <a:pos x="1606" y="1034"/>
                  </a:cxn>
                  <a:cxn ang="0">
                    <a:pos x="1145" y="1164"/>
                  </a:cxn>
                  <a:cxn ang="0">
                    <a:pos x="673" y="1328"/>
                  </a:cxn>
                  <a:cxn ang="0">
                    <a:pos x="217" y="1545"/>
                  </a:cxn>
                  <a:cxn ang="0">
                    <a:pos x="353" y="1671"/>
                  </a:cxn>
                  <a:cxn ang="0">
                    <a:pos x="754" y="1469"/>
                  </a:cxn>
                  <a:cxn ang="0">
                    <a:pos x="1145" y="1311"/>
                  </a:cxn>
                  <a:cxn ang="0">
                    <a:pos x="1519" y="1186"/>
                  </a:cxn>
                  <a:cxn ang="0">
                    <a:pos x="1861" y="1083"/>
                  </a:cxn>
                  <a:cxn ang="0">
                    <a:pos x="2165" y="1007"/>
                  </a:cxn>
                  <a:cxn ang="0">
                    <a:pos x="2426" y="947"/>
                  </a:cxn>
                  <a:cxn ang="0">
                    <a:pos x="2626" y="892"/>
                  </a:cxn>
                  <a:cxn ang="0">
                    <a:pos x="2762" y="838"/>
                  </a:cxn>
                  <a:cxn ang="0">
                    <a:pos x="2827" y="794"/>
                  </a:cxn>
                  <a:cxn ang="0">
                    <a:pos x="2865" y="745"/>
                  </a:cxn>
                  <a:cxn ang="0">
                    <a:pos x="2882" y="702"/>
                  </a:cxn>
                  <a:cxn ang="0">
                    <a:pos x="2854" y="620"/>
                  </a:cxn>
                  <a:cxn ang="0">
                    <a:pos x="2800" y="560"/>
                  </a:cxn>
                  <a:cxn ang="0">
                    <a:pos x="2773" y="544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6503" name="Freeform 7">
                <a:extLst>
                  <a:ext uri="{FF2B5EF4-FFF2-40B4-BE49-F238E27FC236}">
                    <a16:creationId xmlns:a16="http://schemas.microsoft.com/office/drawing/2014/main" id="{15E0213A-A980-4D6A-837B-B4A63BEDA332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/>
                <a:ahLst/>
                <a:cxnLst>
                  <a:cxn ang="0">
                    <a:pos x="1259" y="615"/>
                  </a:cxn>
                  <a:cxn ang="0">
                    <a:pos x="1248" y="588"/>
                  </a:cxn>
                  <a:cxn ang="0">
                    <a:pos x="1237" y="566"/>
                  </a:cxn>
                  <a:cxn ang="0">
                    <a:pos x="1216" y="539"/>
                  </a:cxn>
                  <a:cxn ang="0">
                    <a:pos x="1188" y="517"/>
                  </a:cxn>
                  <a:cxn ang="0">
                    <a:pos x="1123" y="479"/>
                  </a:cxn>
                  <a:cxn ang="0">
                    <a:pos x="1042" y="441"/>
                  </a:cxn>
                  <a:cxn ang="0">
                    <a:pos x="944" y="408"/>
                  </a:cxn>
                  <a:cxn ang="0">
                    <a:pos x="841" y="381"/>
                  </a:cxn>
                  <a:cxn ang="0">
                    <a:pos x="727" y="348"/>
                  </a:cxn>
                  <a:cxn ang="0">
                    <a:pos x="613" y="321"/>
                  </a:cxn>
                  <a:cxn ang="0">
                    <a:pos x="499" y="294"/>
                  </a:cxn>
                  <a:cxn ang="0">
                    <a:pos x="391" y="261"/>
                  </a:cxn>
                  <a:cxn ang="0">
                    <a:pos x="288" y="229"/>
                  </a:cxn>
                  <a:cxn ang="0">
                    <a:pos x="195" y="196"/>
                  </a:cxn>
                  <a:cxn ang="0">
                    <a:pos x="119" y="152"/>
                  </a:cxn>
                  <a:cxn ang="0">
                    <a:pos x="54" y="109"/>
                  </a:cxn>
                  <a:cxn ang="0">
                    <a:pos x="33" y="87"/>
                  </a:cxn>
                  <a:cxn ang="0">
                    <a:pos x="16" y="60"/>
                  </a:cxn>
                  <a:cxn ang="0">
                    <a:pos x="5" y="33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11"/>
                  </a:cxn>
                  <a:cxn ang="0">
                    <a:pos x="0" y="38"/>
                  </a:cxn>
                  <a:cxn ang="0">
                    <a:pos x="5" y="60"/>
                  </a:cxn>
                  <a:cxn ang="0">
                    <a:pos x="16" y="87"/>
                  </a:cxn>
                  <a:cxn ang="0">
                    <a:pos x="33" y="114"/>
                  </a:cxn>
                  <a:cxn ang="0">
                    <a:pos x="54" y="142"/>
                  </a:cxn>
                  <a:cxn ang="0">
                    <a:pos x="87" y="174"/>
                  </a:cxn>
                  <a:cxn ang="0">
                    <a:pos x="125" y="207"/>
                  </a:cxn>
                  <a:cxn ang="0">
                    <a:pos x="179" y="240"/>
                  </a:cxn>
                  <a:cxn ang="0">
                    <a:pos x="244" y="278"/>
                  </a:cxn>
                  <a:cxn ang="0">
                    <a:pos x="326" y="310"/>
                  </a:cxn>
                  <a:cxn ang="0">
                    <a:pos x="418" y="348"/>
                  </a:cxn>
                  <a:cxn ang="0">
                    <a:pos x="526" y="381"/>
                  </a:cxn>
                  <a:cxn ang="0">
                    <a:pos x="657" y="414"/>
                  </a:cxn>
                  <a:cxn ang="0">
                    <a:pos x="749" y="435"/>
                  </a:cxn>
                  <a:cxn ang="0">
                    <a:pos x="830" y="463"/>
                  </a:cxn>
                  <a:cxn ang="0">
                    <a:pos x="901" y="490"/>
                  </a:cxn>
                  <a:cxn ang="0">
                    <a:pos x="966" y="512"/>
                  </a:cxn>
                  <a:cxn ang="0">
                    <a:pos x="1015" y="539"/>
                  </a:cxn>
                  <a:cxn ang="0">
                    <a:pos x="1053" y="566"/>
                  </a:cxn>
                  <a:cxn ang="0">
                    <a:pos x="1080" y="593"/>
                  </a:cxn>
                  <a:cxn ang="0">
                    <a:pos x="1102" y="620"/>
                  </a:cxn>
                  <a:cxn ang="0">
                    <a:pos x="1112" y="648"/>
                  </a:cxn>
                  <a:cxn ang="0">
                    <a:pos x="1118" y="675"/>
                  </a:cxn>
                  <a:cxn ang="0">
                    <a:pos x="1112" y="697"/>
                  </a:cxn>
                  <a:cxn ang="0">
                    <a:pos x="1096" y="724"/>
                  </a:cxn>
                  <a:cxn ang="0">
                    <a:pos x="1080" y="746"/>
                  </a:cxn>
                  <a:cxn ang="0">
                    <a:pos x="1053" y="767"/>
                  </a:cxn>
                  <a:cxn ang="0">
                    <a:pos x="1015" y="789"/>
                  </a:cxn>
                  <a:cxn ang="0">
                    <a:pos x="977" y="811"/>
                  </a:cxn>
                  <a:cxn ang="0">
                    <a:pos x="1047" y="789"/>
                  </a:cxn>
                  <a:cxn ang="0">
                    <a:pos x="1107" y="767"/>
                  </a:cxn>
                  <a:cxn ang="0">
                    <a:pos x="1156" y="746"/>
                  </a:cxn>
                  <a:cxn ang="0">
                    <a:pos x="1199" y="724"/>
                  </a:cxn>
                  <a:cxn ang="0">
                    <a:pos x="1226" y="702"/>
                  </a:cxn>
                  <a:cxn ang="0">
                    <a:pos x="1248" y="675"/>
                  </a:cxn>
                  <a:cxn ang="0">
                    <a:pos x="1259" y="648"/>
                  </a:cxn>
                  <a:cxn ang="0">
                    <a:pos x="1259" y="615"/>
                  </a:cxn>
                  <a:cxn ang="0">
                    <a:pos x="1259" y="615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6504" name="Freeform 8">
                <a:extLst>
                  <a:ext uri="{FF2B5EF4-FFF2-40B4-BE49-F238E27FC236}">
                    <a16:creationId xmlns:a16="http://schemas.microsoft.com/office/drawing/2014/main" id="{A20C5862-83F2-466A-ABDA-4FE8D6D1ABFC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2900" y="3346"/>
                <a:ext cx="2849" cy="969"/>
              </a:xfrm>
              <a:custGeom>
                <a:avLst/>
                <a:gdLst/>
                <a:ahLst/>
                <a:cxnLst>
                  <a:cxn ang="0">
                    <a:pos x="92" y="958"/>
                  </a:cxn>
                  <a:cxn ang="0">
                    <a:pos x="0" y="969"/>
                  </a:cxn>
                  <a:cxn ang="0">
                    <a:pos x="391" y="969"/>
                  </a:cxn>
                  <a:cxn ang="0">
                    <a:pos x="434" y="947"/>
                  </a:cxn>
                  <a:cxn ang="0">
                    <a:pos x="483" y="914"/>
                  </a:cxn>
                  <a:cxn ang="0">
                    <a:pos x="554" y="876"/>
                  </a:cxn>
                  <a:cxn ang="0">
                    <a:pos x="635" y="838"/>
                  </a:cxn>
                  <a:cxn ang="0">
                    <a:pos x="727" y="794"/>
                  </a:cxn>
                  <a:cxn ang="0">
                    <a:pos x="836" y="745"/>
                  </a:cxn>
                  <a:cxn ang="0">
                    <a:pos x="961" y="696"/>
                  </a:cxn>
                  <a:cxn ang="0">
                    <a:pos x="1102" y="642"/>
                  </a:cxn>
                  <a:cxn ang="0">
                    <a:pos x="1259" y="582"/>
                  </a:cxn>
                  <a:cxn ang="0">
                    <a:pos x="1433" y="522"/>
                  </a:cxn>
                  <a:cxn ang="0">
                    <a:pos x="1623" y="462"/>
                  </a:cxn>
                  <a:cxn ang="0">
                    <a:pos x="1829" y="403"/>
                  </a:cxn>
                  <a:cxn ang="0">
                    <a:pos x="2057" y="343"/>
                  </a:cxn>
                  <a:cxn ang="0">
                    <a:pos x="2301" y="283"/>
                  </a:cxn>
                  <a:cxn ang="0">
                    <a:pos x="2567" y="223"/>
                  </a:cxn>
                  <a:cxn ang="0">
                    <a:pos x="2849" y="163"/>
                  </a:cxn>
                  <a:cxn ang="0">
                    <a:pos x="2849" y="0"/>
                  </a:cxn>
                  <a:cxn ang="0">
                    <a:pos x="2817" y="16"/>
                  </a:cxn>
                  <a:cxn ang="0">
                    <a:pos x="2773" y="33"/>
                  </a:cxn>
                  <a:cxn ang="0">
                    <a:pos x="2719" y="54"/>
                  </a:cxn>
                  <a:cxn ang="0">
                    <a:pos x="2648" y="76"/>
                  </a:cxn>
                  <a:cxn ang="0">
                    <a:pos x="2572" y="98"/>
                  </a:cxn>
                  <a:cxn ang="0">
                    <a:pos x="2491" y="120"/>
                  </a:cxn>
                  <a:cxn ang="0">
                    <a:pos x="2399" y="147"/>
                  </a:cxn>
                  <a:cxn ang="0">
                    <a:pos x="2301" y="169"/>
                  </a:cxn>
                  <a:cxn ang="0">
                    <a:pos x="2095" y="223"/>
                  </a:cxn>
                  <a:cxn ang="0">
                    <a:pos x="1889" y="277"/>
                  </a:cxn>
                  <a:cxn ang="0">
                    <a:pos x="1688" y="326"/>
                  </a:cxn>
                  <a:cxn ang="0">
                    <a:pos x="1590" y="354"/>
                  </a:cxn>
                  <a:cxn ang="0">
                    <a:pos x="1503" y="381"/>
                  </a:cxn>
                  <a:cxn ang="0">
                    <a:pos x="1107" y="506"/>
                  </a:cxn>
                  <a:cxn ang="0">
                    <a:pos x="912" y="577"/>
                  </a:cxn>
                  <a:cxn ang="0">
                    <a:pos x="727" y="647"/>
                  </a:cxn>
                  <a:cxn ang="0">
                    <a:pos x="548" y="718"/>
                  </a:cxn>
                  <a:cxn ang="0">
                    <a:pos x="380" y="794"/>
                  </a:cxn>
                  <a:cxn ang="0">
                    <a:pos x="228" y="876"/>
                  </a:cxn>
                  <a:cxn ang="0">
                    <a:pos x="92" y="958"/>
                  </a:cxn>
                  <a:cxn ang="0">
                    <a:pos x="92" y="958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38" name="Freeform 9">
                <a:extLst>
                  <a:ext uri="{FF2B5EF4-FFF2-40B4-BE49-F238E27FC236}">
                    <a16:creationId xmlns:a16="http://schemas.microsoft.com/office/drawing/2014/main" id="{EEB1196C-DA9E-4334-AB9E-7DF0CCCD6973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>
                  <a:gd name="T0" fmla="*/ 1433 w 3007"/>
                  <a:gd name="T1" fmla="*/ 474 h 2085"/>
                  <a:gd name="T2" fmla="*/ 1460 w 3007"/>
                  <a:gd name="T3" fmla="*/ 528 h 2085"/>
                  <a:gd name="T4" fmla="*/ 1541 w 3007"/>
                  <a:gd name="T5" fmla="*/ 593 h 2085"/>
                  <a:gd name="T6" fmla="*/ 1715 w 3007"/>
                  <a:gd name="T7" fmla="*/ 670 h 2085"/>
                  <a:gd name="T8" fmla="*/ 1927 w 3007"/>
                  <a:gd name="T9" fmla="*/ 735 h 2085"/>
                  <a:gd name="T10" fmla="*/ 2155 w 3007"/>
                  <a:gd name="T11" fmla="*/ 789 h 2085"/>
                  <a:gd name="T12" fmla="*/ 2372 w 3007"/>
                  <a:gd name="T13" fmla="*/ 849 h 2085"/>
                  <a:gd name="T14" fmla="*/ 2551 w 3007"/>
                  <a:gd name="T15" fmla="*/ 920 h 2085"/>
                  <a:gd name="T16" fmla="*/ 2638 w 3007"/>
                  <a:gd name="T17" fmla="*/ 980 h 2085"/>
                  <a:gd name="T18" fmla="*/ 2676 w 3007"/>
                  <a:gd name="T19" fmla="*/ 1029 h 2085"/>
                  <a:gd name="T20" fmla="*/ 2681 w 3007"/>
                  <a:gd name="T21" fmla="*/ 1083 h 2085"/>
                  <a:gd name="T22" fmla="*/ 2665 w 3007"/>
                  <a:gd name="T23" fmla="*/ 1127 h 2085"/>
                  <a:gd name="T24" fmla="*/ 2616 w 3007"/>
                  <a:gd name="T25" fmla="*/ 1170 h 2085"/>
                  <a:gd name="T26" fmla="*/ 2545 w 3007"/>
                  <a:gd name="T27" fmla="*/ 1208 h 2085"/>
                  <a:gd name="T28" fmla="*/ 2448 w 3007"/>
                  <a:gd name="T29" fmla="*/ 1241 h 2085"/>
                  <a:gd name="T30" fmla="*/ 2328 w 3007"/>
                  <a:gd name="T31" fmla="*/ 1274 h 2085"/>
                  <a:gd name="T32" fmla="*/ 2106 w 3007"/>
                  <a:gd name="T33" fmla="*/ 1328 h 2085"/>
                  <a:gd name="T34" fmla="*/ 1742 w 3007"/>
                  <a:gd name="T35" fmla="*/ 1421 h 2085"/>
                  <a:gd name="T36" fmla="*/ 1308 w 3007"/>
                  <a:gd name="T37" fmla="*/ 1540 h 2085"/>
                  <a:gd name="T38" fmla="*/ 820 w 3007"/>
                  <a:gd name="T39" fmla="*/ 1709 h 2085"/>
                  <a:gd name="T40" fmla="*/ 282 w 3007"/>
                  <a:gd name="T41" fmla="*/ 1943 h 2085"/>
                  <a:gd name="T42" fmla="*/ 152 w 3007"/>
                  <a:gd name="T43" fmla="*/ 2085 h 2085"/>
                  <a:gd name="T44" fmla="*/ 386 w 3007"/>
                  <a:gd name="T45" fmla="*/ 1992 h 2085"/>
                  <a:gd name="T46" fmla="*/ 700 w 3007"/>
                  <a:gd name="T47" fmla="*/ 1834 h 2085"/>
                  <a:gd name="T48" fmla="*/ 1064 w 3007"/>
                  <a:gd name="T49" fmla="*/ 1693 h 2085"/>
                  <a:gd name="T50" fmla="*/ 1661 w 3007"/>
                  <a:gd name="T51" fmla="*/ 1497 h 2085"/>
                  <a:gd name="T52" fmla="*/ 1845 w 3007"/>
                  <a:gd name="T53" fmla="*/ 1442 h 2085"/>
                  <a:gd name="T54" fmla="*/ 2252 w 3007"/>
                  <a:gd name="T55" fmla="*/ 1339 h 2085"/>
                  <a:gd name="T56" fmla="*/ 2551 w 3007"/>
                  <a:gd name="T57" fmla="*/ 1263 h 2085"/>
                  <a:gd name="T58" fmla="*/ 2730 w 3007"/>
                  <a:gd name="T59" fmla="*/ 1214 h 2085"/>
                  <a:gd name="T60" fmla="*/ 2876 w 3007"/>
                  <a:gd name="T61" fmla="*/ 1170 h 2085"/>
                  <a:gd name="T62" fmla="*/ 2974 w 3007"/>
                  <a:gd name="T63" fmla="*/ 1132 h 2085"/>
                  <a:gd name="T64" fmla="*/ 3007 w 3007"/>
                  <a:gd name="T65" fmla="*/ 871 h 2085"/>
                  <a:gd name="T66" fmla="*/ 2860 w 3007"/>
                  <a:gd name="T67" fmla="*/ 844 h 2085"/>
                  <a:gd name="T68" fmla="*/ 2670 w 3007"/>
                  <a:gd name="T69" fmla="*/ 806 h 2085"/>
                  <a:gd name="T70" fmla="*/ 2458 w 3007"/>
                  <a:gd name="T71" fmla="*/ 757 h 2085"/>
                  <a:gd name="T72" fmla="*/ 2138 w 3007"/>
                  <a:gd name="T73" fmla="*/ 670 h 2085"/>
                  <a:gd name="T74" fmla="*/ 1959 w 3007"/>
                  <a:gd name="T75" fmla="*/ 604 h 2085"/>
                  <a:gd name="T76" fmla="*/ 1824 w 3007"/>
                  <a:gd name="T77" fmla="*/ 534 h 2085"/>
                  <a:gd name="T78" fmla="*/ 1769 w 3007"/>
                  <a:gd name="T79" fmla="*/ 474 h 2085"/>
                  <a:gd name="T80" fmla="*/ 1753 w 3007"/>
                  <a:gd name="T81" fmla="*/ 436 h 2085"/>
                  <a:gd name="T82" fmla="*/ 1780 w 3007"/>
                  <a:gd name="T83" fmla="*/ 381 h 2085"/>
                  <a:gd name="T84" fmla="*/ 1862 w 3007"/>
                  <a:gd name="T85" fmla="*/ 316 h 2085"/>
                  <a:gd name="T86" fmla="*/ 1986 w 3007"/>
                  <a:gd name="T87" fmla="*/ 267 h 2085"/>
                  <a:gd name="T88" fmla="*/ 2149 w 3007"/>
                  <a:gd name="T89" fmla="*/ 229 h 2085"/>
                  <a:gd name="T90" fmla="*/ 2431 w 3007"/>
                  <a:gd name="T91" fmla="*/ 180 h 2085"/>
                  <a:gd name="T92" fmla="*/ 2827 w 3007"/>
                  <a:gd name="T93" fmla="*/ 125 h 2085"/>
                  <a:gd name="T94" fmla="*/ 3007 w 3007"/>
                  <a:gd name="T95" fmla="*/ 87 h 2085"/>
                  <a:gd name="T96" fmla="*/ 2909 w 3007"/>
                  <a:gd name="T97" fmla="*/ 22 h 2085"/>
                  <a:gd name="T98" fmla="*/ 2676 w 3007"/>
                  <a:gd name="T99" fmla="*/ 66 h 2085"/>
                  <a:gd name="T100" fmla="*/ 2285 w 3007"/>
                  <a:gd name="T101" fmla="*/ 120 h 2085"/>
                  <a:gd name="T102" fmla="*/ 2030 w 3007"/>
                  <a:gd name="T103" fmla="*/ 158 h 2085"/>
                  <a:gd name="T104" fmla="*/ 1791 w 3007"/>
                  <a:gd name="T105" fmla="*/ 202 h 2085"/>
                  <a:gd name="T106" fmla="*/ 1601 w 3007"/>
                  <a:gd name="T107" fmla="*/ 261 h 2085"/>
                  <a:gd name="T108" fmla="*/ 1471 w 3007"/>
                  <a:gd name="T109" fmla="*/ 338 h 2085"/>
                  <a:gd name="T110" fmla="*/ 1438 w 3007"/>
                  <a:gd name="T111" fmla="*/ 387 h 2085"/>
                  <a:gd name="T112" fmla="*/ 1427 w 3007"/>
                  <a:gd name="T113" fmla="*/ 441 h 208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6506" name="Freeform 10">
                <a:extLst>
                  <a:ext uri="{FF2B5EF4-FFF2-40B4-BE49-F238E27FC236}">
                    <a16:creationId xmlns:a16="http://schemas.microsoft.com/office/drawing/2014/main" id="{0F43A3F7-B293-4EA9-AF35-C7757A658E03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/>
                <a:ahLst/>
                <a:cxnLst>
                  <a:cxn ang="0">
                    <a:pos x="0" y="332"/>
                  </a:cxn>
                  <a:cxn ang="0">
                    <a:pos x="0" y="360"/>
                  </a:cxn>
                  <a:cxn ang="0">
                    <a:pos x="5" y="387"/>
                  </a:cxn>
                  <a:cxn ang="0">
                    <a:pos x="27" y="414"/>
                  </a:cxn>
                  <a:cxn ang="0">
                    <a:pos x="54" y="436"/>
                  </a:cxn>
                  <a:cxn ang="0">
                    <a:pos x="92" y="463"/>
                  </a:cxn>
                  <a:cxn ang="0">
                    <a:pos x="141" y="490"/>
                  </a:cxn>
                  <a:cxn ang="0">
                    <a:pos x="195" y="512"/>
                  </a:cxn>
                  <a:cxn ang="0">
                    <a:pos x="255" y="539"/>
                  </a:cxn>
                  <a:cxn ang="0">
                    <a:pos x="212" y="517"/>
                  </a:cxn>
                  <a:cxn ang="0">
                    <a:pos x="179" y="490"/>
                  </a:cxn>
                  <a:cxn ang="0">
                    <a:pos x="157" y="468"/>
                  </a:cxn>
                  <a:cxn ang="0">
                    <a:pos x="141" y="447"/>
                  </a:cxn>
                  <a:cxn ang="0">
                    <a:pos x="136" y="425"/>
                  </a:cxn>
                  <a:cxn ang="0">
                    <a:pos x="136" y="403"/>
                  </a:cxn>
                  <a:cxn ang="0">
                    <a:pos x="141" y="381"/>
                  </a:cxn>
                  <a:cxn ang="0">
                    <a:pos x="157" y="365"/>
                  </a:cxn>
                  <a:cxn ang="0">
                    <a:pos x="179" y="343"/>
                  </a:cxn>
                  <a:cxn ang="0">
                    <a:pos x="201" y="327"/>
                  </a:cxn>
                  <a:cxn ang="0">
                    <a:pos x="266" y="294"/>
                  </a:cxn>
                  <a:cxn ang="0">
                    <a:pos x="353" y="262"/>
                  </a:cxn>
                  <a:cxn ang="0">
                    <a:pos x="445" y="234"/>
                  </a:cxn>
                  <a:cxn ang="0">
                    <a:pos x="554" y="213"/>
                  </a:cxn>
                  <a:cxn ang="0">
                    <a:pos x="662" y="191"/>
                  </a:cxn>
                  <a:cxn ang="0">
                    <a:pos x="890" y="153"/>
                  </a:cxn>
                  <a:cxn ang="0">
                    <a:pos x="993" y="136"/>
                  </a:cxn>
                  <a:cxn ang="0">
                    <a:pos x="1091" y="120"/>
                  </a:cxn>
                  <a:cxn ang="0">
                    <a:pos x="1178" y="115"/>
                  </a:cxn>
                  <a:cxn ang="0">
                    <a:pos x="1248" y="104"/>
                  </a:cxn>
                  <a:cxn ang="0">
                    <a:pos x="1248" y="0"/>
                  </a:cxn>
                  <a:cxn ang="0">
                    <a:pos x="1161" y="22"/>
                  </a:cxn>
                  <a:cxn ang="0">
                    <a:pos x="1069" y="38"/>
                  </a:cxn>
                  <a:cxn ang="0">
                    <a:pos x="874" y="71"/>
                  </a:cxn>
                  <a:cxn ang="0">
                    <a:pos x="673" y="93"/>
                  </a:cxn>
                  <a:cxn ang="0">
                    <a:pos x="483" y="126"/>
                  </a:cxn>
                  <a:cxn ang="0">
                    <a:pos x="391" y="142"/>
                  </a:cxn>
                  <a:cxn ang="0">
                    <a:pos x="309" y="158"/>
                  </a:cxn>
                  <a:cxn ang="0">
                    <a:pos x="228" y="180"/>
                  </a:cxn>
                  <a:cxn ang="0">
                    <a:pos x="163" y="202"/>
                  </a:cxn>
                  <a:cxn ang="0">
                    <a:pos x="103" y="229"/>
                  </a:cxn>
                  <a:cxn ang="0">
                    <a:pos x="54" y="256"/>
                  </a:cxn>
                  <a:cxn ang="0">
                    <a:pos x="22" y="294"/>
                  </a:cxn>
                  <a:cxn ang="0">
                    <a:pos x="0" y="332"/>
                  </a:cxn>
                  <a:cxn ang="0">
                    <a:pos x="0" y="332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06507" name="Freeform 11">
              <a:extLst>
                <a:ext uri="{FF2B5EF4-FFF2-40B4-BE49-F238E27FC236}">
                  <a16:creationId xmlns:a16="http://schemas.microsoft.com/office/drawing/2014/main" id="{3DDC5146-1CF1-480D-BB35-E17E88397443}"/>
                </a:ext>
              </a:extLst>
            </p:cNvPr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/>
              <a:ahLst/>
              <a:cxnLst>
                <a:cxn ang="0">
                  <a:pos x="982" y="1061"/>
                </a:cxn>
                <a:cxn ang="0">
                  <a:pos x="1357" y="1012"/>
                </a:cxn>
                <a:cxn ang="0">
                  <a:pos x="1666" y="957"/>
                </a:cxn>
                <a:cxn ang="0">
                  <a:pos x="1916" y="897"/>
                </a:cxn>
                <a:cxn ang="0">
                  <a:pos x="2100" y="832"/>
                </a:cxn>
                <a:cxn ang="0">
                  <a:pos x="2220" y="756"/>
                </a:cxn>
                <a:cxn ang="0">
                  <a:pos x="2285" y="669"/>
                </a:cxn>
                <a:cxn ang="0">
                  <a:pos x="2290" y="560"/>
                </a:cxn>
                <a:cxn ang="0">
                  <a:pos x="2241" y="457"/>
                </a:cxn>
                <a:cxn ang="0">
                  <a:pos x="2144" y="364"/>
                </a:cxn>
                <a:cxn ang="0">
                  <a:pos x="2008" y="277"/>
                </a:cxn>
                <a:cxn ang="0">
                  <a:pos x="1769" y="157"/>
                </a:cxn>
                <a:cxn ang="0">
                  <a:pos x="1612" y="92"/>
                </a:cxn>
                <a:cxn ang="0">
                  <a:pos x="1476" y="43"/>
                </a:cxn>
                <a:cxn ang="0">
                  <a:pos x="1384" y="10"/>
                </a:cxn>
                <a:cxn ang="0">
                  <a:pos x="1346" y="0"/>
                </a:cxn>
                <a:cxn ang="0">
                  <a:pos x="1655" y="119"/>
                </a:cxn>
                <a:cxn ang="0">
                  <a:pos x="1948" y="255"/>
                </a:cxn>
                <a:cxn ang="0">
                  <a:pos x="2068" y="326"/>
                </a:cxn>
                <a:cxn ang="0">
                  <a:pos x="2171" y="402"/>
                </a:cxn>
                <a:cxn ang="0">
                  <a:pos x="2236" y="478"/>
                </a:cxn>
                <a:cxn ang="0">
                  <a:pos x="2263" y="560"/>
                </a:cxn>
                <a:cxn ang="0">
                  <a:pos x="2241" y="636"/>
                </a:cxn>
                <a:cxn ang="0">
                  <a:pos x="2171" y="702"/>
                </a:cxn>
                <a:cxn ang="0">
                  <a:pos x="2062" y="756"/>
                </a:cxn>
                <a:cxn ang="0">
                  <a:pos x="1921" y="800"/>
                </a:cxn>
                <a:cxn ang="0">
                  <a:pos x="1748" y="843"/>
                </a:cxn>
                <a:cxn ang="0">
                  <a:pos x="1351" y="908"/>
                </a:cxn>
                <a:cxn ang="0">
                  <a:pos x="923" y="968"/>
                </a:cxn>
                <a:cxn ang="0">
                  <a:pos x="521" y="1028"/>
                </a:cxn>
                <a:cxn ang="0">
                  <a:pos x="353" y="1066"/>
                </a:cxn>
                <a:cxn ang="0">
                  <a:pos x="206" y="1104"/>
                </a:cxn>
                <a:cxn ang="0">
                  <a:pos x="92" y="1148"/>
                </a:cxn>
                <a:cxn ang="0">
                  <a:pos x="22" y="1202"/>
                </a:cxn>
                <a:cxn ang="0">
                  <a:pos x="0" y="1262"/>
                </a:cxn>
                <a:cxn ang="0">
                  <a:pos x="27" y="1327"/>
                </a:cxn>
                <a:cxn ang="0">
                  <a:pos x="98" y="1382"/>
                </a:cxn>
                <a:cxn ang="0">
                  <a:pos x="196" y="1425"/>
                </a:cxn>
                <a:cxn ang="0">
                  <a:pos x="326" y="1469"/>
                </a:cxn>
                <a:cxn ang="0">
                  <a:pos x="217" y="1414"/>
                </a:cxn>
                <a:cxn ang="0">
                  <a:pos x="147" y="1360"/>
                </a:cxn>
                <a:cxn ang="0">
                  <a:pos x="120" y="1306"/>
                </a:cxn>
                <a:cxn ang="0">
                  <a:pos x="141" y="1257"/>
                </a:cxn>
                <a:cxn ang="0">
                  <a:pos x="212" y="1208"/>
                </a:cxn>
                <a:cxn ang="0">
                  <a:pos x="342" y="1164"/>
                </a:cxn>
                <a:cxn ang="0">
                  <a:pos x="527" y="1121"/>
                </a:cxn>
                <a:cxn ang="0">
                  <a:pos x="771" y="1088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34" name="Freeform 12">
              <a:extLst>
                <a:ext uri="{FF2B5EF4-FFF2-40B4-BE49-F238E27FC236}">
                  <a16:creationId xmlns:a16="http://schemas.microsoft.com/office/drawing/2014/main" id="{73BC405D-0D0B-42DA-9DF7-2012B67FCAEC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>
                <a:gd name="T0" fmla="*/ 0 w 5740"/>
                <a:gd name="T1" fmla="*/ 0 h 1906"/>
                <a:gd name="T2" fmla="*/ 0 w 5740"/>
                <a:gd name="T3" fmla="*/ 1906 h 1906"/>
                <a:gd name="T4" fmla="*/ 5740 w 5740"/>
                <a:gd name="T5" fmla="*/ 1906 h 1906"/>
                <a:gd name="T6" fmla="*/ 5740 w 5740"/>
                <a:gd name="T7" fmla="*/ 0 h 1906"/>
                <a:gd name="T8" fmla="*/ 0 w 5740"/>
                <a:gd name="T9" fmla="*/ 0 h 1906"/>
                <a:gd name="T10" fmla="*/ 0 w 5740"/>
                <a:gd name="T11" fmla="*/ 0 h 19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6509" name="Rectangle 13">
            <a:extLst>
              <a:ext uri="{FF2B5EF4-FFF2-40B4-BE49-F238E27FC236}">
                <a16:creationId xmlns:a16="http://schemas.microsoft.com/office/drawing/2014/main" id="{57E79F3C-BCD0-4E38-8291-354A39DC4E89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6510" name="Rectangle 14">
            <a:extLst>
              <a:ext uri="{FF2B5EF4-FFF2-40B4-BE49-F238E27FC236}">
                <a16:creationId xmlns:a16="http://schemas.microsoft.com/office/drawing/2014/main" id="{B78BEA83-B301-408D-94FD-94FE99BE42A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11" name="Rectangle 15">
            <a:extLst>
              <a:ext uri="{FF2B5EF4-FFF2-40B4-BE49-F238E27FC236}">
                <a16:creationId xmlns:a16="http://schemas.microsoft.com/office/drawing/2014/main" id="{04FF9CA4-DBF6-4EF6-84E9-6F204FA53C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36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6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6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6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65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65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65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65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65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65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65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65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65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65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65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65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11" grpId="0" build="p">
        <p:tmplLst>
          <p:tmpl lvl="1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65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651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065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65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65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651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065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65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65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651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065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65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65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651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065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65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65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651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065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65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n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Calibri" panose="020F0502020204030204" pitchFamily="34" charset="0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Calibri" panose="020F0502020204030204" pitchFamily="34" charset="0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Calibri" panose="020F0502020204030204" pitchFamily="34" charset="0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Calibri" panose="020F0502020204030204" pitchFamily="34" charset="0"/>
          <a:cs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64EEF13-C8B2-47EA-8FE1-B2F9CB57C6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36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rgbClr val="FF3300">
                  <a:shade val="67500"/>
                  <a:satMod val="115000"/>
                </a:srgbClr>
              </a:gs>
              <a:gs pos="100000">
                <a:srgbClr val="FF33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rgbClr val="FF3300">
                  <a:shade val="67500"/>
                  <a:satMod val="115000"/>
                </a:srgbClr>
              </a:gs>
              <a:gs pos="100000">
                <a:srgbClr val="FF330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3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16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60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851BDB3-3C6A-4231-B223-D8F648A832BE}" type="slidenum">
              <a:rPr lang="en-US" smtClean="0">
                <a:latin typeface="Calibri" panose="020F0502020204030204" pitchFamily="34" charset="0"/>
                <a:cs typeface="Calibri" panose="020F0502020204030204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   │</a:t>
            </a:r>
          </a:p>
        </p:txBody>
      </p:sp>
    </p:spTree>
    <p:extLst>
      <p:ext uri="{BB962C8B-B14F-4D97-AF65-F5344CB8AC3E}">
        <p14:creationId xmlns:p14="http://schemas.microsoft.com/office/powerpoint/2010/main" val="2044348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E14162FA-2F76-4CDB-9315-77FA5699E1EF}" type="datetimeFigureOut">
              <a:rPr lang="en-US" smtClean="0"/>
              <a:pPr/>
              <a:t>12/4/2020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64EEF13-C8B2-47EA-8FE1-B2F9CB57C6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119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ong.vd@ump.edu.vn" TargetMode="External"/><Relationship Id="rId2" Type="http://schemas.openxmlformats.org/officeDocument/2006/relationships/hyperlink" Target="mailto:long.vd@umc.edu.vn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longvoduy26@yahoo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Relationship Id="rId4" Type="http://schemas.microsoft.com/office/2007/relationships/hdphoto" Target="../media/hdphoto3.wdp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3D05967-F664-48C0-B1C2-AF06EAAE93C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371600"/>
            <a:ext cx="7772400" cy="9144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err="1">
                <a:solidFill>
                  <a:srgbClr val="FFFF00"/>
                </a:solidFill>
                <a:latin typeface="Calibri" panose="020F0502020204030204" pitchFamily="34" charset="0"/>
              </a:rPr>
              <a:t>ĐiỀU</a:t>
            </a:r>
            <a:r>
              <a:rPr lang="en-US" dirty="0">
                <a:solidFill>
                  <a:srgbClr val="FFFF00"/>
                </a:solidFill>
                <a:latin typeface="Calibri" panose="020F0502020204030204" pitchFamily="34" charset="0"/>
              </a:rPr>
              <a:t> TRỊ UNG THƯ DẠ DÀY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12BD5CB8-E7DC-46B3-906F-A1C8D2AA067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124200" y="3733800"/>
            <a:ext cx="5562600" cy="27432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sz="2000" b="1">
                <a:latin typeface="Calibri" panose="020F0502020204030204" pitchFamily="34" charset="0"/>
              </a:rPr>
              <a:t>TS </a:t>
            </a:r>
            <a:r>
              <a:rPr lang="en-US" sz="2000" b="1" dirty="0">
                <a:latin typeface="Calibri" panose="020F0502020204030204" pitchFamily="34" charset="0"/>
              </a:rPr>
              <a:t>BS VÕ DUY LONG</a:t>
            </a:r>
          </a:p>
          <a:p>
            <a:pPr algn="l" eaLnBrk="1" hangingPunct="1">
              <a:defRPr/>
            </a:pPr>
            <a:r>
              <a:rPr lang="en-US" sz="2000" b="1" dirty="0">
                <a:latin typeface="Calibri" panose="020F0502020204030204" pitchFamily="34" charset="0"/>
              </a:rPr>
              <a:t>BM NGOẠI – KHOA Y – ĐHYD TPHCM</a:t>
            </a:r>
          </a:p>
          <a:p>
            <a:pPr algn="l" eaLnBrk="1" hangingPunct="1">
              <a:defRPr/>
            </a:pPr>
            <a:r>
              <a:rPr lang="en-US" sz="2000" b="1" dirty="0">
                <a:latin typeface="Calibri" panose="020F0502020204030204" pitchFamily="34" charset="0"/>
              </a:rPr>
              <a:t>KHOA NGOẠI TIÊU HÓA – BV ĐHYD TPHCM</a:t>
            </a:r>
          </a:p>
          <a:p>
            <a:pPr algn="l" eaLnBrk="1" hangingPunct="1">
              <a:defRPr/>
            </a:pPr>
            <a:r>
              <a:rPr lang="en-US" sz="2000" b="1" dirty="0">
                <a:latin typeface="Calibri" panose="020F0502020204030204" pitchFamily="34" charset="0"/>
              </a:rPr>
              <a:t>ĐT: 0918 133 915</a:t>
            </a:r>
          </a:p>
          <a:p>
            <a:pPr algn="l" eaLnBrk="1" hangingPunct="1">
              <a:defRPr/>
            </a:pPr>
            <a:r>
              <a:rPr lang="en-US" sz="2000" b="1">
                <a:latin typeface="Calibri" panose="020F0502020204030204" pitchFamily="34" charset="0"/>
              </a:rPr>
              <a:t>EMAIL:</a:t>
            </a:r>
            <a:r>
              <a:rPr lang="vi-VN" sz="2000" b="1">
                <a:latin typeface="Calibri" panose="020F0502020204030204" pitchFamily="34" charset="0"/>
              </a:rPr>
              <a:t>	</a:t>
            </a:r>
            <a:r>
              <a:rPr lang="en-US" sz="2000">
                <a:latin typeface="Calibri" panose="020F0502020204030204" pitchFamily="34" charset="0"/>
                <a:hlinkClick r:id="rId2"/>
              </a:rPr>
              <a:t>long.vd@umc.edu.vn</a:t>
            </a:r>
            <a:endParaRPr lang="vi-VN" sz="2000">
              <a:latin typeface="Calibri" panose="020F0502020204030204" pitchFamily="34" charset="0"/>
            </a:endParaRPr>
          </a:p>
          <a:p>
            <a:pPr algn="l" eaLnBrk="1" hangingPunct="1">
              <a:defRPr/>
            </a:pPr>
            <a:r>
              <a:rPr lang="en-US" sz="2000">
                <a:latin typeface="Calibri" panose="020F0502020204030204" pitchFamily="34" charset="0"/>
                <a:hlinkClick r:id="rId3"/>
              </a:rPr>
              <a:t>long.vd@ump.edu.vn</a:t>
            </a:r>
            <a:endParaRPr lang="vi-VN" sz="2000">
              <a:latin typeface="Calibri" panose="020F0502020204030204" pitchFamily="34" charset="0"/>
            </a:endParaRPr>
          </a:p>
          <a:p>
            <a:pPr algn="l" eaLnBrk="1" hangingPunct="1">
              <a:defRPr/>
            </a:pPr>
            <a:r>
              <a:rPr lang="en-US" sz="2000">
                <a:latin typeface="Calibri" panose="020F0502020204030204" pitchFamily="34" charset="0"/>
                <a:hlinkClick r:id="rId4"/>
              </a:rPr>
              <a:t>longvoduy26</a:t>
            </a:r>
            <a:r>
              <a:rPr lang="en-US" sz="2000" dirty="0">
                <a:latin typeface="Calibri" panose="020F0502020204030204" pitchFamily="34" charset="0"/>
                <a:hlinkClick r:id="rId4"/>
              </a:rPr>
              <a:t>@yahoo</a:t>
            </a:r>
            <a:r>
              <a:rPr lang="en-US" sz="2000">
                <a:latin typeface="Calibri" panose="020F0502020204030204" pitchFamily="34" charset="0"/>
                <a:hlinkClick r:id="rId4"/>
              </a:rPr>
              <a:t>.com</a:t>
            </a:r>
            <a:endParaRPr lang="vi-VN" sz="200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8F5C630E-CEFD-46B4-9EBC-B0F8AA4FDC12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457200" y="76200"/>
            <a:ext cx="8229600" cy="7921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err="1">
                <a:solidFill>
                  <a:srgbClr val="FFFF00"/>
                </a:solidFill>
                <a:latin typeface="Calibri" panose="020F0502020204030204" pitchFamily="34" charset="0"/>
              </a:rPr>
              <a:t>Nhắc</a:t>
            </a:r>
            <a:r>
              <a:rPr lang="en-US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FF00"/>
                </a:solidFill>
                <a:latin typeface="Calibri" panose="020F0502020204030204" pitchFamily="34" charset="0"/>
              </a:rPr>
              <a:t>lại</a:t>
            </a:r>
            <a:r>
              <a:rPr lang="en-US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FF00"/>
                </a:solidFill>
                <a:latin typeface="Calibri" panose="020F0502020204030204" pitchFamily="34" charset="0"/>
              </a:rPr>
              <a:t>giải</a:t>
            </a:r>
            <a:r>
              <a:rPr lang="en-US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FF00"/>
                </a:solidFill>
                <a:latin typeface="Calibri" panose="020F0502020204030204" pitchFamily="34" charset="0"/>
              </a:rPr>
              <a:t>phẫu</a:t>
            </a:r>
            <a:endParaRPr lang="en-US" dirty="0">
              <a:solidFill>
                <a:srgbClr val="FFFF00"/>
              </a:solidFill>
              <a:latin typeface="Calibri" panose="020F0502020204030204" pitchFamily="34" charset="0"/>
            </a:endParaRP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61A28EDA-B08A-4E27-B690-EE2FA8725A6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1066800"/>
            <a:ext cx="5586412" cy="54102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>
                <a:latin typeface="Calibri" panose="020F0502020204030204" pitchFamily="34" charset="0"/>
              </a:rPr>
              <a:t>Theo </a:t>
            </a:r>
            <a:r>
              <a:rPr lang="en-US" sz="2400" dirty="0" err="1">
                <a:latin typeface="Calibri" panose="020F0502020204030204" pitchFamily="34" charset="0"/>
              </a:rPr>
              <a:t>ứng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err="1">
                <a:latin typeface="Calibri" panose="020F0502020204030204" pitchFamily="34" charset="0"/>
              </a:rPr>
              <a:t>dụng</a:t>
            </a:r>
            <a:r>
              <a:rPr lang="en-US" sz="2400">
                <a:latin typeface="Calibri" panose="020F0502020204030204" pitchFamily="34" charset="0"/>
              </a:rPr>
              <a:t> </a:t>
            </a:r>
            <a:r>
              <a:rPr lang="vi-VN" sz="2400">
                <a:latin typeface="Calibri" panose="020F0502020204030204" pitchFamily="34" charset="0"/>
              </a:rPr>
              <a:t>PT →</a:t>
            </a:r>
            <a:r>
              <a:rPr lang="en-US" sz="2400">
                <a:latin typeface="Calibri" panose="020F0502020204030204" pitchFamily="34" charset="0"/>
              </a:rPr>
              <a:t>3 </a:t>
            </a:r>
            <a:r>
              <a:rPr lang="en-US" sz="2400" dirty="0" err="1">
                <a:latin typeface="Calibri" panose="020F0502020204030204" pitchFamily="34" charset="0"/>
              </a:rPr>
              <a:t>đoạn</a:t>
            </a:r>
            <a:endParaRPr lang="en-US" sz="2400" dirty="0">
              <a:latin typeface="Calibri" panose="020F0502020204030204" pitchFamily="34" charset="0"/>
            </a:endParaRPr>
          </a:p>
          <a:p>
            <a:pPr eaLnBrk="1" hangingPunct="1">
              <a:lnSpc>
                <a:spcPct val="114000"/>
              </a:lnSpc>
              <a:defRPr/>
            </a:pPr>
            <a:r>
              <a:rPr lang="en-US" sz="2400" dirty="0" err="1">
                <a:latin typeface="Calibri" panose="020F0502020204030204" pitchFamily="34" charset="0"/>
              </a:rPr>
              <a:t>Nếu</a:t>
            </a:r>
            <a:r>
              <a:rPr lang="en-US" sz="2400" dirty="0">
                <a:latin typeface="Calibri" panose="020F0502020204030204" pitchFamily="34" charset="0"/>
              </a:rPr>
              <a:t> u </a:t>
            </a:r>
            <a:r>
              <a:rPr lang="en-US" sz="2400" dirty="0" err="1">
                <a:latin typeface="Calibri" panose="020F0502020204030204" pitchFamily="34" charset="0"/>
              </a:rPr>
              <a:t>chỉ</a:t>
            </a:r>
            <a:r>
              <a:rPr lang="en-US" sz="2400" dirty="0">
                <a:latin typeface="Calibri" panose="020F0502020204030204" pitchFamily="34" charset="0"/>
              </a:rPr>
              <a:t> ở </a:t>
            </a:r>
            <a:r>
              <a:rPr lang="en-US" sz="2400" dirty="0" err="1">
                <a:latin typeface="Calibri" panose="020F0502020204030204" pitchFamily="34" charset="0"/>
              </a:rPr>
              <a:t>vùng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nào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thì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ta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ký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hiệu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chữ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cái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theo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vùng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đó</a:t>
            </a:r>
            <a:r>
              <a:rPr lang="en-US" sz="2400" dirty="0">
                <a:latin typeface="Calibri" panose="020F0502020204030204" pitchFamily="34" charset="0"/>
              </a:rPr>
              <a:t>. </a:t>
            </a:r>
          </a:p>
          <a:p>
            <a:pPr eaLnBrk="1" hangingPunct="1">
              <a:lnSpc>
                <a:spcPct val="114000"/>
              </a:lnSpc>
              <a:defRPr/>
            </a:pPr>
            <a:r>
              <a:rPr lang="en-US" sz="2400" dirty="0" err="1">
                <a:latin typeface="Calibri" panose="020F0502020204030204" pitchFamily="34" charset="0"/>
              </a:rPr>
              <a:t>Nếu</a:t>
            </a:r>
            <a:r>
              <a:rPr lang="en-US" sz="2400" dirty="0">
                <a:latin typeface="Calibri" panose="020F0502020204030204" pitchFamily="34" charset="0"/>
              </a:rPr>
              <a:t> u </a:t>
            </a:r>
            <a:r>
              <a:rPr lang="en-US" sz="2400" dirty="0" err="1">
                <a:latin typeface="Calibri" panose="020F0502020204030204" pitchFamily="34" charset="0"/>
              </a:rPr>
              <a:t>ăn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lan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tới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hơn</a:t>
            </a:r>
            <a:r>
              <a:rPr lang="en-US" sz="2400" dirty="0">
                <a:latin typeface="Calibri" panose="020F0502020204030204" pitchFamily="34" charset="0"/>
              </a:rPr>
              <a:t> 1 </a:t>
            </a:r>
            <a:r>
              <a:rPr lang="en-US" sz="2400" dirty="0" err="1">
                <a:latin typeface="Calibri" panose="020F0502020204030204" pitchFamily="34" charset="0"/>
              </a:rPr>
              <a:t>vùng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của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dạ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dày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thì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chữ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cái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vùng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có</a:t>
            </a:r>
            <a:r>
              <a:rPr lang="en-US" sz="2400" dirty="0">
                <a:latin typeface="Calibri" panose="020F0502020204030204" pitchFamily="34" charset="0"/>
              </a:rPr>
              <a:t> u </a:t>
            </a:r>
            <a:r>
              <a:rPr lang="en-US" sz="2400" dirty="0" err="1">
                <a:latin typeface="Calibri" panose="020F0502020204030204" pitchFamily="34" charset="0"/>
              </a:rPr>
              <a:t>chiếm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nhiều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nhất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đứng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trước</a:t>
            </a:r>
            <a:r>
              <a:rPr lang="en-US" sz="2400" dirty="0">
                <a:latin typeface="Calibri" panose="020F0502020204030204" pitchFamily="34" charset="0"/>
              </a:rPr>
              <a:t>. </a:t>
            </a:r>
            <a:r>
              <a:rPr lang="en-US" sz="2400" dirty="0" err="1">
                <a:latin typeface="Calibri" panose="020F0502020204030204" pitchFamily="34" charset="0"/>
              </a:rPr>
              <a:t>Ví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dụ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như</a:t>
            </a:r>
            <a:r>
              <a:rPr lang="en-US" sz="2400" dirty="0">
                <a:latin typeface="Calibri" panose="020F0502020204030204" pitchFamily="34" charset="0"/>
              </a:rPr>
              <a:t> u </a:t>
            </a:r>
            <a:r>
              <a:rPr lang="en-US" sz="2400" dirty="0" err="1">
                <a:latin typeface="Calibri" panose="020F0502020204030204" pitchFamily="34" charset="0"/>
              </a:rPr>
              <a:t>chủ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yếu</a:t>
            </a:r>
            <a:r>
              <a:rPr lang="en-US" sz="2400" dirty="0">
                <a:latin typeface="Calibri" panose="020F0502020204030204" pitchFamily="34" charset="0"/>
              </a:rPr>
              <a:t> ở 1/3 </a:t>
            </a:r>
            <a:r>
              <a:rPr lang="en-US" sz="2400" dirty="0" err="1">
                <a:latin typeface="Calibri" panose="020F0502020204030204" pitchFamily="34" charset="0"/>
              </a:rPr>
              <a:t>dưới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ăn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lên</a:t>
            </a:r>
            <a:r>
              <a:rPr lang="en-US" sz="2400" dirty="0">
                <a:latin typeface="Calibri" panose="020F0502020204030204" pitchFamily="34" charset="0"/>
              </a:rPr>
              <a:t> 1/3 </a:t>
            </a:r>
            <a:r>
              <a:rPr lang="en-US" sz="2400" dirty="0" err="1">
                <a:latin typeface="Calibri" panose="020F0502020204030204" pitchFamily="34" charset="0"/>
              </a:rPr>
              <a:t>giữa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thì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ký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hiệu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là</a:t>
            </a:r>
            <a:r>
              <a:rPr lang="en-US" sz="2400" dirty="0">
                <a:latin typeface="Calibri" panose="020F0502020204030204" pitchFamily="34" charset="0"/>
              </a:rPr>
              <a:t> LM, u ở 1/3 </a:t>
            </a:r>
            <a:r>
              <a:rPr lang="en-US" sz="2400" dirty="0" err="1">
                <a:latin typeface="Calibri" panose="020F0502020204030204" pitchFamily="34" charset="0"/>
              </a:rPr>
              <a:t>giữa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là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chủ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yếu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ăn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lan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xuống</a:t>
            </a:r>
            <a:r>
              <a:rPr lang="en-US" sz="2400" dirty="0">
                <a:latin typeface="Calibri" panose="020F0502020204030204" pitchFamily="34" charset="0"/>
              </a:rPr>
              <a:t> 1/3 </a:t>
            </a:r>
            <a:r>
              <a:rPr lang="en-US" sz="2400" dirty="0" err="1">
                <a:latin typeface="Calibri" panose="020F0502020204030204" pitchFamily="34" charset="0"/>
              </a:rPr>
              <a:t>dưới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và</a:t>
            </a:r>
            <a:r>
              <a:rPr lang="en-US" sz="2400" dirty="0">
                <a:latin typeface="Calibri" panose="020F0502020204030204" pitchFamily="34" charset="0"/>
              </a:rPr>
              <a:t> 1/3 </a:t>
            </a:r>
            <a:r>
              <a:rPr lang="en-US" sz="2400" dirty="0" err="1">
                <a:latin typeface="Calibri" panose="020F0502020204030204" pitchFamily="34" charset="0"/>
              </a:rPr>
              <a:t>trên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thì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ký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hiệu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là</a:t>
            </a:r>
            <a:r>
              <a:rPr lang="en-US" sz="2400" dirty="0">
                <a:latin typeface="Calibri" panose="020F0502020204030204" pitchFamily="34" charset="0"/>
              </a:rPr>
              <a:t> MLU </a:t>
            </a:r>
            <a:r>
              <a:rPr lang="en-US" sz="2400" dirty="0" err="1">
                <a:latin typeface="Calibri" panose="020F0502020204030204" pitchFamily="34" charset="0"/>
              </a:rPr>
              <a:t>hoặc</a:t>
            </a:r>
            <a:r>
              <a:rPr lang="en-US" sz="2400" dirty="0">
                <a:latin typeface="Calibri" panose="020F0502020204030204" pitchFamily="34" charset="0"/>
              </a:rPr>
              <a:t> MUL…</a:t>
            </a:r>
          </a:p>
          <a:p>
            <a:pPr eaLnBrk="1" hangingPunct="1">
              <a:lnSpc>
                <a:spcPct val="114000"/>
              </a:lnSpc>
              <a:defRPr/>
            </a:pPr>
            <a:r>
              <a:rPr lang="en-US" sz="2400" dirty="0" err="1">
                <a:latin typeface="Calibri" panose="020F0502020204030204" pitchFamily="34" charset="0"/>
              </a:rPr>
              <a:t>Nếu</a:t>
            </a:r>
            <a:r>
              <a:rPr lang="en-US" sz="2400" dirty="0">
                <a:latin typeface="Calibri" panose="020F0502020204030204" pitchFamily="34" charset="0"/>
              </a:rPr>
              <a:t> u </a:t>
            </a:r>
            <a:r>
              <a:rPr lang="en-US" sz="2400" dirty="0" err="1">
                <a:latin typeface="Calibri" panose="020F0502020204030204" pitchFamily="34" charset="0"/>
              </a:rPr>
              <a:t>ăn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lan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lên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thực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quả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thì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ký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hiệu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là</a:t>
            </a:r>
            <a:r>
              <a:rPr lang="en-US" sz="2400" dirty="0">
                <a:latin typeface="Calibri" panose="020F0502020204030204" pitchFamily="34" charset="0"/>
              </a:rPr>
              <a:t> E, </a:t>
            </a:r>
            <a:r>
              <a:rPr lang="en-US" sz="2400" dirty="0" err="1">
                <a:latin typeface="Calibri" panose="020F0502020204030204" pitchFamily="34" charset="0"/>
              </a:rPr>
              <a:t>ăn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xuống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tá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tràng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ký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hiệu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là</a:t>
            </a:r>
            <a:r>
              <a:rPr lang="en-US" sz="2400" dirty="0">
                <a:latin typeface="Calibri" panose="020F0502020204030204" pitchFamily="34" charset="0"/>
              </a:rPr>
              <a:t> D</a:t>
            </a:r>
          </a:p>
        </p:txBody>
      </p:sp>
      <p:pic>
        <p:nvPicPr>
          <p:cNvPr id="7172" name="Picture 6">
            <a:extLst>
              <a:ext uri="{FF2B5EF4-FFF2-40B4-BE49-F238E27FC236}">
                <a16:creationId xmlns:a16="http://schemas.microsoft.com/office/drawing/2014/main" id="{2BE690C2-ED27-488D-A04A-3F838FC30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2" y="1447800"/>
            <a:ext cx="3557588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6C2D7-5D95-4316-809D-0EC4C8046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Nhắc lại giải phẫu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4D85E-6D1E-465C-8ABB-2317A77DF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vi-VN"/>
              <a:t>Thương tổn như hình vẽ thì gọi là:</a:t>
            </a:r>
          </a:p>
          <a:p>
            <a:r>
              <a:rPr lang="vi-VN"/>
              <a:t>A. U </a:t>
            </a:r>
          </a:p>
          <a:p>
            <a:r>
              <a:rPr lang="vi-VN"/>
              <a:t>B. M </a:t>
            </a:r>
          </a:p>
          <a:p>
            <a:r>
              <a:rPr lang="vi-VN">
                <a:highlight>
                  <a:srgbClr val="800000"/>
                </a:highlight>
              </a:rPr>
              <a:t>C. UM </a:t>
            </a:r>
          </a:p>
          <a:p>
            <a:r>
              <a:rPr lang="vi-VN"/>
              <a:t>D. MU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05BB85-4678-4CAC-9AA7-8AB37CF8B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2126379"/>
            <a:ext cx="4038600" cy="420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510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6FE75474-E90B-40D1-8D52-C10F38DDBB49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457200" y="152400"/>
            <a:ext cx="8229600" cy="631372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err="1">
                <a:solidFill>
                  <a:srgbClr val="FFFF00"/>
                </a:solidFill>
                <a:latin typeface="Calibri" panose="020F0502020204030204" pitchFamily="34" charset="0"/>
              </a:rPr>
              <a:t>Mạch</a:t>
            </a:r>
            <a:r>
              <a:rPr lang="en-US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FF00"/>
                </a:solidFill>
                <a:latin typeface="Calibri" panose="020F0502020204030204" pitchFamily="34" charset="0"/>
              </a:rPr>
              <a:t>máu</a:t>
            </a:r>
            <a:endParaRPr lang="en-US" dirty="0">
              <a:solidFill>
                <a:srgbClr val="FFFF00"/>
              </a:solidFill>
              <a:latin typeface="Calibri" panose="020F0502020204030204" pitchFamily="34" charset="0"/>
            </a:endParaRP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3095F605-9657-4A5F-BE2B-473F377B069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783772"/>
            <a:ext cx="8077200" cy="1578428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>
                <a:solidFill>
                  <a:srgbClr val="00FF00"/>
                </a:solidFill>
              </a:rPr>
              <a:t>Rất phong phú =&gt;di căn hạch sớm </a:t>
            </a:r>
            <a:endParaRPr lang="vi-VN" sz="2800">
              <a:solidFill>
                <a:srgbClr val="00FF00"/>
              </a:solidFill>
            </a:endParaRPr>
          </a:p>
          <a:p>
            <a:pPr eaLnBrk="1" hangingPunct="1">
              <a:defRPr/>
            </a:pPr>
            <a:r>
              <a:rPr lang="en-US" sz="2800">
                <a:solidFill>
                  <a:srgbClr val="00FF00"/>
                </a:solidFill>
              </a:rPr>
              <a:t>Máu nuôi dạ dày xuất phát từ ĐM thân tạng</a:t>
            </a:r>
            <a:endParaRPr lang="vi-VN" sz="2800">
              <a:solidFill>
                <a:srgbClr val="00FF00"/>
              </a:solidFill>
            </a:endParaRPr>
          </a:p>
          <a:p>
            <a:pPr eaLnBrk="1" hangingPunct="1">
              <a:defRPr/>
            </a:pPr>
            <a:r>
              <a:rPr lang="en-US" sz="2800">
                <a:solidFill>
                  <a:srgbClr val="00FF00"/>
                </a:solidFill>
              </a:rPr>
              <a:t>4 nhóm mạch máu chính =&gt;nhớ để chia nhóm hạch </a:t>
            </a:r>
            <a:endParaRPr lang="vi-VN" sz="2800">
              <a:solidFill>
                <a:srgbClr val="00FF00"/>
              </a:solidFill>
              <a:latin typeface="Calibri" panose="020F050202020403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F6316E2-DAB8-4F48-B442-20886860E468}"/>
              </a:ext>
            </a:extLst>
          </p:cNvPr>
          <p:cNvGrpSpPr/>
          <p:nvPr/>
        </p:nvGrpSpPr>
        <p:grpSpPr>
          <a:xfrm>
            <a:off x="-41674" y="2647725"/>
            <a:ext cx="9185674" cy="4101418"/>
            <a:chOff x="-41674" y="2647725"/>
            <a:chExt cx="9185674" cy="410141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AA36A47-EBD1-4791-8B79-AC3E3F621632}"/>
                </a:ext>
              </a:extLst>
            </p:cNvPr>
            <p:cNvGrpSpPr/>
            <p:nvPr/>
          </p:nvGrpSpPr>
          <p:grpSpPr>
            <a:xfrm>
              <a:off x="-41674" y="2647725"/>
              <a:ext cx="9185674" cy="4101418"/>
              <a:chOff x="-41674" y="2647725"/>
              <a:chExt cx="9185674" cy="4101418"/>
            </a:xfrm>
          </p:grpSpPr>
          <p:pic>
            <p:nvPicPr>
              <p:cNvPr id="8196" name="Picture 2">
                <a:extLst>
                  <a:ext uri="{FF2B5EF4-FFF2-40B4-BE49-F238E27FC236}">
                    <a16:creationId xmlns:a16="http://schemas.microsoft.com/office/drawing/2014/main" id="{7571A729-A112-4B4B-B696-80E6CC2E50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1674" y="2647725"/>
                <a:ext cx="9185674" cy="41014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859338B5-C899-4231-A0BE-9B2AF7A5F76F}"/>
                  </a:ext>
                </a:extLst>
              </p:cNvPr>
              <p:cNvSpPr/>
              <p:nvPr/>
            </p:nvSpPr>
            <p:spPr bwMode="auto">
              <a:xfrm>
                <a:off x="228600" y="2743200"/>
                <a:ext cx="1676400" cy="304800"/>
              </a:xfrm>
              <a:prstGeom prst="roundRect">
                <a:avLst/>
              </a:prstGeom>
              <a:noFill/>
              <a:ln w="571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7023E274-198C-428E-93C7-D2F0279D4FF8}"/>
                  </a:ext>
                </a:extLst>
              </p:cNvPr>
              <p:cNvSpPr/>
              <p:nvPr/>
            </p:nvSpPr>
            <p:spPr bwMode="auto">
              <a:xfrm>
                <a:off x="228600" y="4082142"/>
                <a:ext cx="1676400" cy="304800"/>
              </a:xfrm>
              <a:prstGeom prst="roundRect">
                <a:avLst/>
              </a:prstGeom>
              <a:noFill/>
              <a:ln w="571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61B535F6-F4B2-4C93-8154-487BBD8DC718}"/>
                  </a:ext>
                </a:extLst>
              </p:cNvPr>
              <p:cNvSpPr/>
              <p:nvPr/>
            </p:nvSpPr>
            <p:spPr bwMode="auto">
              <a:xfrm>
                <a:off x="7086600" y="4953000"/>
                <a:ext cx="1752600" cy="457200"/>
              </a:xfrm>
              <a:prstGeom prst="roundRect">
                <a:avLst/>
              </a:prstGeom>
              <a:noFill/>
              <a:ln w="571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F8ACD17B-04B2-4198-8ED3-EC0D675638DA}"/>
                  </a:ext>
                </a:extLst>
              </p:cNvPr>
              <p:cNvSpPr/>
              <p:nvPr/>
            </p:nvSpPr>
            <p:spPr bwMode="auto">
              <a:xfrm>
                <a:off x="7086600" y="5673954"/>
                <a:ext cx="1905000" cy="457200"/>
              </a:xfrm>
              <a:prstGeom prst="roundRect">
                <a:avLst/>
              </a:prstGeom>
              <a:noFill/>
              <a:ln w="571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073ED21-49DF-42C6-9F76-8B24FA15B585}"/>
                </a:ext>
              </a:extLst>
            </p:cNvPr>
            <p:cNvSpPr/>
            <p:nvPr/>
          </p:nvSpPr>
          <p:spPr>
            <a:xfrm>
              <a:off x="1926771" y="2658611"/>
              <a:ext cx="27943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Nhánh lớn nhất nuôi dạ dày</a:t>
              </a:r>
            </a:p>
          </p:txBody>
        </p:sp>
      </p:grp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49E238EE-6A7D-4EF8-9817-D6470A7FA0CD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457200" y="152400"/>
            <a:ext cx="8229600" cy="7159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err="1">
                <a:solidFill>
                  <a:srgbClr val="FFFF00"/>
                </a:solidFill>
                <a:latin typeface="Calibri" panose="020F0502020204030204" pitchFamily="34" charset="0"/>
              </a:rPr>
              <a:t>Hạch</a:t>
            </a:r>
            <a:r>
              <a:rPr lang="en-US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FF00"/>
                </a:solidFill>
                <a:latin typeface="Calibri" panose="020F0502020204030204" pitchFamily="34" charset="0"/>
              </a:rPr>
              <a:t>bạch</a:t>
            </a:r>
            <a:r>
              <a:rPr lang="en-US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FF00"/>
                </a:solidFill>
                <a:latin typeface="Calibri" panose="020F0502020204030204" pitchFamily="34" charset="0"/>
              </a:rPr>
              <a:t>huyết</a:t>
            </a:r>
            <a:endParaRPr lang="en-US" dirty="0">
              <a:solidFill>
                <a:srgbClr val="FFFF00"/>
              </a:solidFill>
              <a:latin typeface="Calibri" panose="020F0502020204030204" pitchFamily="34" charset="0"/>
            </a:endParaRP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F8835CDA-2B17-49E9-ADCF-2B385075017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14300" y="990600"/>
            <a:ext cx="8915400" cy="5715000"/>
          </a:xfrm>
        </p:spPr>
        <p:txBody>
          <a:bodyPr/>
          <a:lstStyle/>
          <a:p>
            <a:pPr eaLnBrk="1" hangingPunct="1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sz="2400">
                <a:latin typeface="Calibri" panose="020F0502020204030204" pitchFamily="34" charset="0"/>
              </a:rPr>
              <a:t>Hiệp </a:t>
            </a:r>
            <a:r>
              <a:rPr lang="en-US" sz="2400" err="1">
                <a:latin typeface="Calibri" panose="020F0502020204030204" pitchFamily="34" charset="0"/>
              </a:rPr>
              <a:t>hội</a:t>
            </a:r>
            <a:r>
              <a:rPr lang="en-US" sz="2400">
                <a:latin typeface="Calibri" panose="020F0502020204030204" pitchFamily="34" charset="0"/>
              </a:rPr>
              <a:t> </a:t>
            </a:r>
            <a:r>
              <a:rPr lang="vi-VN" sz="2400">
                <a:latin typeface="Calibri" panose="020F0502020204030204" pitchFamily="34" charset="0"/>
              </a:rPr>
              <a:t>n/c </a:t>
            </a:r>
            <a:r>
              <a:rPr lang="en-US" sz="2400">
                <a:latin typeface="Calibri" panose="020F0502020204030204" pitchFamily="34" charset="0"/>
              </a:rPr>
              <a:t>về </a:t>
            </a:r>
            <a:r>
              <a:rPr lang="vi-VN" sz="2400">
                <a:latin typeface="Calibri" panose="020F0502020204030204" pitchFamily="34" charset="0"/>
              </a:rPr>
              <a:t>K </a:t>
            </a:r>
            <a:r>
              <a:rPr lang="en-US" sz="2400">
                <a:latin typeface="Calibri" panose="020F0502020204030204" pitchFamily="34" charset="0"/>
              </a:rPr>
              <a:t>dạ </a:t>
            </a:r>
            <a:r>
              <a:rPr lang="en-US" sz="2400" dirty="0" err="1">
                <a:latin typeface="Calibri" panose="020F0502020204030204" pitchFamily="34" charset="0"/>
              </a:rPr>
              <a:t>dày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của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Nhật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Bản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err="1">
                <a:latin typeface="Calibri" panose="020F0502020204030204" pitchFamily="34" charset="0"/>
              </a:rPr>
              <a:t>như</a:t>
            </a:r>
            <a:r>
              <a:rPr lang="en-US" sz="2400">
                <a:latin typeface="Calibri" panose="020F0502020204030204" pitchFamily="34" charset="0"/>
              </a:rPr>
              <a:t> sau</a:t>
            </a:r>
            <a:r>
              <a:rPr lang="vi-VN" sz="2400">
                <a:latin typeface="Calibri" panose="020F0502020204030204" pitchFamily="34" charset="0"/>
              </a:rPr>
              <a:t> →</a:t>
            </a:r>
            <a:r>
              <a:rPr lang="vi-VN" sz="2400" b="1" i="1">
                <a:solidFill>
                  <a:srgbClr val="00FF00"/>
                </a:solidFill>
                <a:latin typeface="Calibri" panose="020F0502020204030204" pitchFamily="34" charset="0"/>
              </a:rPr>
              <a:t>3 chặng</a:t>
            </a:r>
            <a:endParaRPr lang="en-US" sz="2400" b="1" i="1" dirty="0">
              <a:solidFill>
                <a:srgbClr val="00FF00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114000"/>
              </a:lnSpc>
              <a:spcBef>
                <a:spcPts val="0"/>
              </a:spcBef>
              <a:defRPr/>
            </a:pPr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Nhóm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hạch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số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 1:	  	</a:t>
            </a:r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bên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phải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tâm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vị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114000"/>
              </a:lnSpc>
              <a:spcBef>
                <a:spcPts val="0"/>
              </a:spcBef>
              <a:defRPr/>
            </a:pPr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Nhóm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hạch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số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 2: 	  	</a:t>
            </a:r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bên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trái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tâm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vị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114000"/>
              </a:lnSpc>
              <a:spcBef>
                <a:spcPts val="0"/>
              </a:spcBef>
              <a:defRPr/>
            </a:pPr>
            <a:r>
              <a:rPr lang="en-US" sz="2400" dirty="0" err="1">
                <a:latin typeface="Calibri" panose="020F0502020204030204" pitchFamily="34" charset="0"/>
              </a:rPr>
              <a:t>Nhóm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hạch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err="1">
                <a:latin typeface="Calibri" panose="020F0502020204030204" pitchFamily="34" charset="0"/>
              </a:rPr>
              <a:t>số</a:t>
            </a:r>
            <a:r>
              <a:rPr lang="en-US" sz="2400">
                <a:latin typeface="Calibri" panose="020F0502020204030204" pitchFamily="34" charset="0"/>
              </a:rPr>
              <a:t> </a:t>
            </a:r>
            <a:r>
              <a:rPr lang="vi-VN" sz="2400">
                <a:latin typeface="Calibri" panose="020F0502020204030204" pitchFamily="34" charset="0"/>
              </a:rPr>
              <a:t>3a</a:t>
            </a:r>
            <a:r>
              <a:rPr lang="en-US" sz="2400">
                <a:latin typeface="Calibri" panose="020F0502020204030204" pitchFamily="34" charset="0"/>
              </a:rPr>
              <a:t>:	bờ cong nhỏ dạ dày dọc theo những</a:t>
            </a:r>
          </a:p>
          <a:p>
            <a:pPr marL="0" indent="0" eaLnBrk="1" hangingPunct="1">
              <a:lnSpc>
                <a:spcPct val="114000"/>
              </a:lnSpc>
              <a:spcBef>
                <a:spcPts val="0"/>
              </a:spcBef>
              <a:buNone/>
              <a:defRPr/>
            </a:pPr>
            <a:r>
              <a:rPr lang="vi-VN" sz="2400">
                <a:latin typeface="Calibri" panose="020F0502020204030204" pitchFamily="34" charset="0"/>
              </a:rPr>
              <a:t>				</a:t>
            </a:r>
            <a:r>
              <a:rPr lang="en-US" sz="2400">
                <a:latin typeface="Calibri" panose="020F0502020204030204" pitchFamily="34" charset="0"/>
              </a:rPr>
              <a:t>nhánh còn lại của ĐM vị trái</a:t>
            </a:r>
            <a:endParaRPr lang="vi-VN" sz="2400">
              <a:latin typeface="Calibri" panose="020F0502020204030204" pitchFamily="34" charset="0"/>
            </a:endParaRPr>
          </a:p>
          <a:p>
            <a:pPr eaLnBrk="1" hangingPunct="1">
              <a:lnSpc>
                <a:spcPct val="114000"/>
              </a:lnSpc>
              <a:spcBef>
                <a:spcPts val="0"/>
              </a:spcBef>
              <a:defRPr/>
            </a:pPr>
            <a:r>
              <a:rPr lang="en-US" sz="2400">
                <a:latin typeface="Calibri" panose="020F0502020204030204" pitchFamily="34" charset="0"/>
              </a:rPr>
              <a:t>Nhóm hạch số 3b: </a:t>
            </a:r>
            <a:r>
              <a:rPr lang="vi-VN" sz="2400">
                <a:latin typeface="Calibri" panose="020F0502020204030204" pitchFamily="34" charset="0"/>
              </a:rPr>
              <a:t>	</a:t>
            </a:r>
            <a:r>
              <a:rPr lang="en-US" sz="2400">
                <a:latin typeface="Calibri" panose="020F0502020204030204" pitchFamily="34" charset="0"/>
              </a:rPr>
              <a:t>bờ cong nhỏ dạ dày dọc theo nhánh </a:t>
            </a:r>
            <a:r>
              <a:rPr lang="vi-VN" sz="2400">
                <a:latin typeface="Calibri" panose="020F0502020204030204" pitchFamily="34" charset="0"/>
              </a:rPr>
              <a:t>				</a:t>
            </a:r>
            <a:r>
              <a:rPr lang="en-US" sz="2400">
                <a:latin typeface="Calibri" panose="020F0502020204030204" pitchFamily="34" charset="0"/>
              </a:rPr>
              <a:t>thứ 2 và phần xa của ĐM vị phải</a:t>
            </a:r>
            <a:endParaRPr lang="en-US" sz="2400" dirty="0">
              <a:solidFill>
                <a:srgbClr val="00FF00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114000"/>
              </a:lnSpc>
              <a:spcBef>
                <a:spcPts val="0"/>
              </a:spcBef>
              <a:defRPr/>
            </a:pP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Nhóm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hạch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số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4sa: </a:t>
            </a:r>
            <a:r>
              <a:rPr lang="en-US" sz="2400">
                <a:solidFill>
                  <a:srgbClr val="FFFF00"/>
                </a:solidFill>
                <a:latin typeface="Calibri" panose="020F0502020204030204" pitchFamily="34" charset="0"/>
              </a:rPr>
              <a:t>	dọc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theo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các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mạch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máu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vị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ngắn</a:t>
            </a:r>
            <a:endParaRPr lang="en-US" sz="2400" dirty="0">
              <a:solidFill>
                <a:srgbClr val="FFFF00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114000"/>
              </a:lnSpc>
              <a:spcBef>
                <a:spcPts val="0"/>
              </a:spcBef>
              <a:defRPr/>
            </a:pP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Nhóm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hạch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số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4sb: </a:t>
            </a:r>
            <a:r>
              <a:rPr lang="en-US" sz="2400">
                <a:solidFill>
                  <a:srgbClr val="FFFF00"/>
                </a:solidFill>
                <a:latin typeface="Calibri" panose="020F0502020204030204" pitchFamily="34" charset="0"/>
              </a:rPr>
              <a:t>	dọc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theo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bó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mạch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vị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mạc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nối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trái</a:t>
            </a:r>
            <a:endParaRPr lang="en-US" sz="2400" dirty="0">
              <a:solidFill>
                <a:srgbClr val="FFFF00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114000"/>
              </a:lnSpc>
              <a:spcBef>
                <a:spcPts val="0"/>
              </a:spcBef>
              <a:defRPr/>
            </a:pP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Nhóm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hạch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số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4d:</a:t>
            </a:r>
            <a:r>
              <a:rPr lang="en-US" sz="2400">
                <a:solidFill>
                  <a:srgbClr val="FFFF00"/>
                </a:solidFill>
                <a:latin typeface="Calibri" panose="020F0502020204030204" pitchFamily="34" charset="0"/>
              </a:rPr>
              <a:t>	dọc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theo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bó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mạch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vị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mạc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nối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phải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</a:p>
          <a:p>
            <a:pPr eaLnBrk="1" hangingPunct="1">
              <a:lnSpc>
                <a:spcPct val="114000"/>
              </a:lnSpc>
              <a:spcBef>
                <a:spcPts val="0"/>
              </a:spcBef>
              <a:defRPr/>
            </a:pP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</a:rPr>
              <a:t>Nhóm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</a:rPr>
              <a:t>hạch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</a:rPr>
              <a:t>số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 5:	 	</a:t>
            </a: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</a:rPr>
              <a:t>trên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</a:rPr>
              <a:t>môn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</a:rPr>
              <a:t>vị</a:t>
            </a:r>
            <a:endParaRPr lang="en-US" sz="2400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114000"/>
              </a:lnSpc>
              <a:spcBef>
                <a:spcPts val="0"/>
              </a:spcBef>
              <a:defRPr/>
            </a:pP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</a:rPr>
              <a:t>Nhóm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</a:rPr>
              <a:t>hạch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</a:rPr>
              <a:t>số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 6:	 	</a:t>
            </a: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</a:rPr>
              <a:t>dưới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</a:rPr>
              <a:t>môn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</a:rPr>
              <a:t>vị</a:t>
            </a:r>
            <a:endParaRPr lang="en-US" sz="2400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algn="ctr" eaLnBrk="1" hangingPunct="1">
              <a:spcBef>
                <a:spcPts val="0"/>
              </a:spcBef>
              <a:buNone/>
              <a:defRPr/>
            </a:pPr>
            <a:r>
              <a:rPr lang="en-US" sz="2400" b="1">
                <a:solidFill>
                  <a:srgbClr val="FFFF00"/>
                </a:solidFill>
                <a:latin typeface="Calibri" panose="020F0502020204030204" pitchFamily="34" charset="0"/>
              </a:rPr>
              <a:t>CHẶNG </a:t>
            </a:r>
            <a:r>
              <a:rPr lang="vi-VN" sz="2400" b="1">
                <a:solidFill>
                  <a:srgbClr val="FFFF00"/>
                </a:solidFill>
                <a:latin typeface="Calibri" panose="020F0502020204030204" pitchFamily="34" charset="0"/>
              </a:rPr>
              <a:t>1 →</a:t>
            </a:r>
            <a:r>
              <a:rPr lang="vi-VN" sz="2400" b="1">
                <a:solidFill>
                  <a:srgbClr val="00FF00"/>
                </a:solidFill>
                <a:latin typeface="Calibri" panose="020F0502020204030204" pitchFamily="34" charset="0"/>
              </a:rPr>
              <a:t>135: dọc BCN, 246: dọc BCL</a:t>
            </a:r>
          </a:p>
          <a:p>
            <a:pPr algn="ctr" eaLnBrk="1" hangingPunct="1">
              <a:spcBef>
                <a:spcPts val="0"/>
              </a:spcBef>
              <a:buNone/>
              <a:defRPr/>
            </a:pPr>
            <a:r>
              <a:rPr lang="vi-VN" sz="2400">
                <a:solidFill>
                  <a:srgbClr val="00FF00"/>
                </a:solidFill>
              </a:rPr>
              <a:t>(c</a:t>
            </a:r>
            <a:r>
              <a:rPr lang="en-US" sz="2400">
                <a:solidFill>
                  <a:srgbClr val="00FF00"/>
                </a:solidFill>
              </a:rPr>
              <a:t>ác nhóm hạch nằm quanh dạ dày, chặng điển </a:t>
            </a:r>
            <a:r>
              <a:rPr lang="vi-VN" sz="2400">
                <a:solidFill>
                  <a:srgbClr val="00FF00"/>
                </a:solidFill>
              </a:rPr>
              <a:t>hình)</a:t>
            </a:r>
            <a:endParaRPr lang="en-US" sz="2400" b="1" dirty="0">
              <a:solidFill>
                <a:srgbClr val="00FF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>
            <a:extLst>
              <a:ext uri="{FF2B5EF4-FFF2-40B4-BE49-F238E27FC236}">
                <a16:creationId xmlns:a16="http://schemas.microsoft.com/office/drawing/2014/main" id="{C5527602-26E0-4256-B0F3-3BB2564BCA9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8100" y="152400"/>
            <a:ext cx="9067800" cy="6172200"/>
          </a:xfrm>
        </p:spPr>
        <p:txBody>
          <a:bodyPr/>
          <a:lstStyle/>
          <a:p>
            <a:pPr eaLnBrk="1" hangingPunct="1">
              <a:lnSpc>
                <a:spcPct val="114000"/>
              </a:lnSpc>
              <a:defRPr/>
            </a:pPr>
            <a:r>
              <a:rPr lang="en-US" sz="2400" dirty="0" err="1">
                <a:latin typeface="Calibri" panose="020F0502020204030204" pitchFamily="34" charset="0"/>
              </a:rPr>
              <a:t>Nhóm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hạch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số</a:t>
            </a:r>
            <a:r>
              <a:rPr lang="en-US" sz="2400" dirty="0">
                <a:latin typeface="Calibri" panose="020F0502020204030204" pitchFamily="34" charset="0"/>
              </a:rPr>
              <a:t> 7:	 	</a:t>
            </a:r>
            <a:r>
              <a:rPr lang="en-US" sz="2400" dirty="0" err="1">
                <a:latin typeface="Calibri" panose="020F0502020204030204" pitchFamily="34" charset="0"/>
              </a:rPr>
              <a:t>dọc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động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mạch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vị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trái</a:t>
            </a:r>
            <a:endParaRPr lang="en-US" sz="2400" dirty="0">
              <a:latin typeface="Calibri" panose="020F0502020204030204" pitchFamily="34" charset="0"/>
            </a:endParaRPr>
          </a:p>
          <a:p>
            <a:pPr eaLnBrk="1" hangingPunct="1">
              <a:lnSpc>
                <a:spcPct val="114000"/>
              </a:lnSpc>
              <a:defRPr/>
            </a:pP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Nhóm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hạch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số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8a:</a:t>
            </a:r>
            <a:r>
              <a:rPr lang="en-US" sz="2400">
                <a:solidFill>
                  <a:srgbClr val="FFFF00"/>
                </a:solidFill>
                <a:latin typeface="Calibri" panose="020F0502020204030204" pitchFamily="34" charset="0"/>
              </a:rPr>
              <a:t>	dọc </a:t>
            </a:r>
            <a:r>
              <a:rPr lang="vi-VN" sz="2400">
                <a:solidFill>
                  <a:srgbClr val="FFFF00"/>
                </a:solidFill>
                <a:latin typeface="Calibri" panose="020F0502020204030204" pitchFamily="34" charset="0"/>
              </a:rPr>
              <a:t>ĐM </a:t>
            </a:r>
            <a:r>
              <a:rPr lang="en-US" sz="2400">
                <a:solidFill>
                  <a:srgbClr val="FFFF00"/>
                </a:solidFill>
                <a:latin typeface="Calibri" panose="020F0502020204030204" pitchFamily="34" charset="0"/>
              </a:rPr>
              <a:t>gan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chung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(</a:t>
            </a:r>
            <a:r>
              <a:rPr lang="en-US" sz="2400" err="1">
                <a:solidFill>
                  <a:srgbClr val="FFFF00"/>
                </a:solidFill>
                <a:latin typeface="Calibri" panose="020F0502020204030204" pitchFamily="34" charset="0"/>
              </a:rPr>
              <a:t>nhóm</a:t>
            </a:r>
            <a:r>
              <a:rPr lang="en-US" sz="2400">
                <a:solidFill>
                  <a:srgbClr val="FFFF00"/>
                </a:solidFill>
                <a:latin typeface="Calibri" panose="020F0502020204030204" pitchFamily="34" charset="0"/>
              </a:rPr>
              <a:t> trước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,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trên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)</a:t>
            </a:r>
          </a:p>
          <a:p>
            <a:pPr eaLnBrk="1" hangingPunct="1">
              <a:lnSpc>
                <a:spcPct val="114000"/>
              </a:lnSpc>
              <a:defRPr/>
            </a:pP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Nhóm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hạch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số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8p:  </a:t>
            </a:r>
            <a:r>
              <a:rPr lang="en-US" sz="2400">
                <a:solidFill>
                  <a:srgbClr val="FFFF00"/>
                </a:solidFill>
                <a:latin typeface="Calibri" panose="020F0502020204030204" pitchFamily="34" charset="0"/>
              </a:rPr>
              <a:t>	dọc </a:t>
            </a:r>
            <a:r>
              <a:rPr lang="vi-VN" sz="2400">
                <a:solidFill>
                  <a:srgbClr val="FFFF00"/>
                </a:solidFill>
                <a:latin typeface="Calibri" panose="020F0502020204030204" pitchFamily="34" charset="0"/>
              </a:rPr>
              <a:t>ĐM </a:t>
            </a:r>
            <a:r>
              <a:rPr lang="en-US" sz="2400">
                <a:solidFill>
                  <a:srgbClr val="FFFF00"/>
                </a:solidFill>
                <a:latin typeface="Calibri" panose="020F0502020204030204" pitchFamily="34" charset="0"/>
              </a:rPr>
              <a:t>gan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chung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(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nhóm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phía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sau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)</a:t>
            </a:r>
          </a:p>
          <a:p>
            <a:pPr eaLnBrk="1" hangingPunct="1">
              <a:lnSpc>
                <a:spcPct val="114000"/>
              </a:lnSpc>
              <a:defRPr/>
            </a:pPr>
            <a:r>
              <a:rPr lang="en-US" sz="2400" dirty="0" err="1">
                <a:solidFill>
                  <a:srgbClr val="92D050"/>
                </a:solidFill>
                <a:latin typeface="Calibri" panose="020F0502020204030204" pitchFamily="34" charset="0"/>
              </a:rPr>
              <a:t>Nhóm</a:t>
            </a:r>
            <a:r>
              <a:rPr lang="en-US" sz="2400" dirty="0">
                <a:solidFill>
                  <a:srgbClr val="92D05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92D050"/>
                </a:solidFill>
                <a:latin typeface="Calibri" panose="020F0502020204030204" pitchFamily="34" charset="0"/>
              </a:rPr>
              <a:t>hạch</a:t>
            </a:r>
            <a:r>
              <a:rPr lang="en-US" sz="2400" dirty="0">
                <a:solidFill>
                  <a:srgbClr val="92D05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92D050"/>
                </a:solidFill>
                <a:latin typeface="Calibri" panose="020F0502020204030204" pitchFamily="34" charset="0"/>
              </a:rPr>
              <a:t>số</a:t>
            </a:r>
            <a:r>
              <a:rPr lang="en-US" sz="2400" dirty="0">
                <a:solidFill>
                  <a:srgbClr val="92D050"/>
                </a:solidFill>
                <a:latin typeface="Calibri" panose="020F0502020204030204" pitchFamily="34" charset="0"/>
              </a:rPr>
              <a:t> 9:	 	</a:t>
            </a:r>
            <a:r>
              <a:rPr lang="en-US" sz="2400" dirty="0" err="1">
                <a:solidFill>
                  <a:srgbClr val="92D050"/>
                </a:solidFill>
                <a:latin typeface="Calibri" panose="020F0502020204030204" pitchFamily="34" charset="0"/>
              </a:rPr>
              <a:t>quanh</a:t>
            </a:r>
            <a:r>
              <a:rPr lang="en-US" sz="2400" dirty="0">
                <a:solidFill>
                  <a:srgbClr val="92D05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92D050"/>
                </a:solidFill>
                <a:latin typeface="Calibri" panose="020F0502020204030204" pitchFamily="34" charset="0"/>
              </a:rPr>
              <a:t>động</a:t>
            </a:r>
            <a:r>
              <a:rPr lang="en-US" sz="2400" dirty="0">
                <a:solidFill>
                  <a:srgbClr val="92D05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92D050"/>
                </a:solidFill>
                <a:latin typeface="Calibri" panose="020F0502020204030204" pitchFamily="34" charset="0"/>
              </a:rPr>
              <a:t>mạch</a:t>
            </a:r>
            <a:r>
              <a:rPr lang="en-US" sz="2400" dirty="0">
                <a:solidFill>
                  <a:srgbClr val="92D05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92D050"/>
                </a:solidFill>
                <a:latin typeface="Calibri" panose="020F0502020204030204" pitchFamily="34" charset="0"/>
              </a:rPr>
              <a:t>thân</a:t>
            </a:r>
            <a:r>
              <a:rPr lang="en-US" sz="2400" dirty="0">
                <a:solidFill>
                  <a:srgbClr val="92D05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92D050"/>
                </a:solidFill>
                <a:latin typeface="Calibri" panose="020F0502020204030204" pitchFamily="34" charset="0"/>
              </a:rPr>
              <a:t>tạng</a:t>
            </a:r>
            <a:endParaRPr lang="en-US" sz="2400" dirty="0">
              <a:solidFill>
                <a:srgbClr val="92D050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114000"/>
              </a:lnSpc>
              <a:defRPr/>
            </a:pPr>
            <a:r>
              <a:rPr lang="en-US" sz="2400" dirty="0" err="1">
                <a:solidFill>
                  <a:srgbClr val="92D050"/>
                </a:solidFill>
                <a:latin typeface="Calibri" panose="020F0502020204030204" pitchFamily="34" charset="0"/>
              </a:rPr>
              <a:t>Nhóm</a:t>
            </a:r>
            <a:r>
              <a:rPr lang="en-US" sz="2400" dirty="0">
                <a:solidFill>
                  <a:srgbClr val="92D05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92D050"/>
                </a:solidFill>
                <a:latin typeface="Calibri" panose="020F0502020204030204" pitchFamily="34" charset="0"/>
              </a:rPr>
              <a:t>hạch</a:t>
            </a:r>
            <a:r>
              <a:rPr lang="en-US" sz="2400" dirty="0">
                <a:solidFill>
                  <a:srgbClr val="92D05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92D050"/>
                </a:solidFill>
                <a:latin typeface="Calibri" panose="020F0502020204030204" pitchFamily="34" charset="0"/>
              </a:rPr>
              <a:t>số</a:t>
            </a:r>
            <a:r>
              <a:rPr lang="en-US" sz="2400" dirty="0">
                <a:solidFill>
                  <a:srgbClr val="92D050"/>
                </a:solidFill>
                <a:latin typeface="Calibri" panose="020F0502020204030204" pitchFamily="34" charset="0"/>
              </a:rPr>
              <a:t> 10:</a:t>
            </a:r>
            <a:r>
              <a:rPr lang="en-US" sz="2400">
                <a:solidFill>
                  <a:srgbClr val="92D050"/>
                </a:solidFill>
                <a:latin typeface="Calibri" panose="020F0502020204030204" pitchFamily="34" charset="0"/>
              </a:rPr>
              <a:t>	vùng </a:t>
            </a:r>
            <a:r>
              <a:rPr lang="en-US" sz="2400" dirty="0" err="1">
                <a:solidFill>
                  <a:srgbClr val="92D050"/>
                </a:solidFill>
                <a:latin typeface="Calibri" panose="020F0502020204030204" pitchFamily="34" charset="0"/>
              </a:rPr>
              <a:t>rốn</a:t>
            </a:r>
            <a:r>
              <a:rPr lang="en-US" sz="2400" dirty="0">
                <a:solidFill>
                  <a:srgbClr val="92D05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92D050"/>
                </a:solidFill>
                <a:latin typeface="Calibri" panose="020F0502020204030204" pitchFamily="34" charset="0"/>
              </a:rPr>
              <a:t>lách</a:t>
            </a:r>
            <a:endParaRPr lang="en-US" sz="2400" dirty="0">
              <a:solidFill>
                <a:srgbClr val="92D050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114000"/>
              </a:lnSpc>
              <a:defRPr/>
            </a:pPr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Nhóm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hạch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số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 11p:</a:t>
            </a:r>
            <a:r>
              <a:rPr lang="en-US" sz="240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	dọc </a:t>
            </a:r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theo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động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mạch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lách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 (</a:t>
            </a:r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phần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gần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)</a:t>
            </a:r>
          </a:p>
          <a:p>
            <a:pPr eaLnBrk="1" hangingPunct="1">
              <a:lnSpc>
                <a:spcPct val="114000"/>
              </a:lnSpc>
              <a:defRPr/>
            </a:pPr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Nhóm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hạch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số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 11d: </a:t>
            </a:r>
            <a:r>
              <a:rPr lang="en-US" sz="240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	dọc </a:t>
            </a:r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theo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động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mạch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lách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 (</a:t>
            </a:r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phần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xa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)</a:t>
            </a:r>
          </a:p>
          <a:p>
            <a:pPr eaLnBrk="1" hangingPunct="1">
              <a:lnSpc>
                <a:spcPct val="114000"/>
              </a:lnSpc>
              <a:defRPr/>
            </a:pP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</a:rPr>
              <a:t>Nhóm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</a:rPr>
              <a:t>hạch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2400" err="1">
                <a:solidFill>
                  <a:srgbClr val="FF0000"/>
                </a:solidFill>
                <a:latin typeface="Calibri" panose="020F0502020204030204" pitchFamily="34" charset="0"/>
              </a:rPr>
              <a:t>số</a:t>
            </a:r>
            <a:r>
              <a:rPr lang="en-US" sz="240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vi-VN" sz="2400">
                <a:solidFill>
                  <a:srgbClr val="FF0000"/>
                </a:solidFill>
                <a:latin typeface="Calibri" panose="020F0502020204030204" pitchFamily="34" charset="0"/>
              </a:rPr>
              <a:t>12a</a:t>
            </a:r>
            <a:r>
              <a:rPr lang="vi-VN" sz="2000">
                <a:solidFill>
                  <a:srgbClr val="00FF00"/>
                </a:solidFill>
                <a:latin typeface="Calibri" panose="020F0502020204030204" pitchFamily="34" charset="0"/>
              </a:rPr>
              <a:t>rtery</a:t>
            </a:r>
            <a:r>
              <a:rPr lang="en-US" sz="2400">
                <a:solidFill>
                  <a:srgbClr val="FF0000"/>
                </a:solidFill>
                <a:latin typeface="Calibri" panose="020F0502020204030204" pitchFamily="34" charset="0"/>
              </a:rPr>
              <a:t>: </a:t>
            </a:r>
            <a:r>
              <a:rPr lang="vi-VN" sz="2400">
                <a:solidFill>
                  <a:srgbClr val="FF0000"/>
                </a:solidFill>
                <a:latin typeface="Calibri" panose="020F0502020204030204" pitchFamily="34" charset="0"/>
              </a:rPr>
              <a:t>d/c </a:t>
            </a:r>
            <a:r>
              <a:rPr lang="en-US" sz="2400">
                <a:solidFill>
                  <a:srgbClr val="FF0000"/>
                </a:solidFill>
                <a:latin typeface="Calibri" panose="020F0502020204030204" pitchFamily="34" charset="0"/>
              </a:rPr>
              <a:t>gan- </a:t>
            </a: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</a:rPr>
              <a:t>tá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</a:rPr>
              <a:t>tràng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 (</a:t>
            </a:r>
            <a:r>
              <a:rPr lang="en-US" sz="2400" err="1">
                <a:solidFill>
                  <a:srgbClr val="FF0000"/>
                </a:solidFill>
                <a:latin typeface="Calibri" panose="020F0502020204030204" pitchFamily="34" charset="0"/>
              </a:rPr>
              <a:t>dọc</a:t>
            </a:r>
            <a:r>
              <a:rPr lang="en-US" sz="240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vi-VN" sz="2400">
                <a:solidFill>
                  <a:srgbClr val="FF0000"/>
                </a:solidFill>
                <a:latin typeface="Calibri" panose="020F0502020204030204" pitchFamily="34" charset="0"/>
              </a:rPr>
              <a:t>ĐM </a:t>
            </a:r>
            <a:r>
              <a:rPr lang="en-US" sz="2400">
                <a:solidFill>
                  <a:srgbClr val="FF0000"/>
                </a:solidFill>
                <a:latin typeface="Calibri" panose="020F0502020204030204" pitchFamily="34" charset="0"/>
              </a:rPr>
              <a:t>gan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)</a:t>
            </a:r>
          </a:p>
          <a:p>
            <a:pPr eaLnBrk="1" hangingPunct="1">
              <a:lnSpc>
                <a:spcPct val="114000"/>
              </a:lnSpc>
              <a:defRPr/>
            </a:pP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</a:rPr>
              <a:t>Nhóm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</a:rPr>
              <a:t>hạch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2400" err="1">
                <a:solidFill>
                  <a:srgbClr val="FF0000"/>
                </a:solidFill>
                <a:latin typeface="Calibri" panose="020F0502020204030204" pitchFamily="34" charset="0"/>
              </a:rPr>
              <a:t>số</a:t>
            </a:r>
            <a:r>
              <a:rPr lang="en-US" sz="240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vi-VN" sz="2400">
                <a:solidFill>
                  <a:srgbClr val="FF0000"/>
                </a:solidFill>
                <a:latin typeface="Calibri" panose="020F0502020204030204" pitchFamily="34" charset="0"/>
              </a:rPr>
              <a:t>12b</a:t>
            </a:r>
            <a:r>
              <a:rPr lang="vi-VN" sz="2000">
                <a:solidFill>
                  <a:srgbClr val="00FF00"/>
                </a:solidFill>
                <a:latin typeface="Calibri" panose="020F0502020204030204" pitchFamily="34" charset="0"/>
              </a:rPr>
              <a:t>ile</a:t>
            </a:r>
            <a:r>
              <a:rPr lang="en-US" sz="2400">
                <a:solidFill>
                  <a:srgbClr val="FF0000"/>
                </a:solidFill>
                <a:latin typeface="Calibri" panose="020F0502020204030204" pitchFamily="34" charset="0"/>
              </a:rPr>
              <a:t>: 	</a:t>
            </a:r>
            <a:r>
              <a:rPr lang="vi-VN" sz="2400">
                <a:solidFill>
                  <a:srgbClr val="FF0000"/>
                </a:solidFill>
                <a:latin typeface="Calibri" panose="020F0502020204030204" pitchFamily="34" charset="0"/>
              </a:rPr>
              <a:t>d/c </a:t>
            </a:r>
            <a:r>
              <a:rPr lang="en-US" sz="2400">
                <a:solidFill>
                  <a:srgbClr val="FF0000"/>
                </a:solidFill>
                <a:latin typeface="Calibri" panose="020F0502020204030204" pitchFamily="34" charset="0"/>
              </a:rPr>
              <a:t>gan- </a:t>
            </a: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</a:rPr>
              <a:t>tá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</a:rPr>
              <a:t>tràng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 (</a:t>
            </a: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</a:rPr>
              <a:t>dọc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</a:rPr>
              <a:t>đường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</a:rPr>
              <a:t>mật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)</a:t>
            </a:r>
          </a:p>
          <a:p>
            <a:pPr eaLnBrk="1" hangingPunct="1">
              <a:lnSpc>
                <a:spcPct val="114000"/>
              </a:lnSpc>
              <a:defRPr/>
            </a:pP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</a:rPr>
              <a:t>Nhóm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</a:rPr>
              <a:t>hạch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2400" err="1">
                <a:solidFill>
                  <a:srgbClr val="FF0000"/>
                </a:solidFill>
                <a:latin typeface="Calibri" panose="020F0502020204030204" pitchFamily="34" charset="0"/>
              </a:rPr>
              <a:t>số</a:t>
            </a:r>
            <a:r>
              <a:rPr lang="en-US" sz="240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vi-VN" sz="2400">
                <a:solidFill>
                  <a:srgbClr val="FF0000"/>
                </a:solidFill>
                <a:latin typeface="Calibri" panose="020F0502020204030204" pitchFamily="34" charset="0"/>
              </a:rPr>
              <a:t>12p</a:t>
            </a:r>
            <a:r>
              <a:rPr lang="vi-VN" sz="2000">
                <a:solidFill>
                  <a:srgbClr val="00FF00"/>
                </a:solidFill>
                <a:latin typeface="Calibri" panose="020F0502020204030204" pitchFamily="34" charset="0"/>
              </a:rPr>
              <a:t>ortal</a:t>
            </a:r>
            <a:r>
              <a:rPr lang="en-US" sz="2400">
                <a:solidFill>
                  <a:srgbClr val="FF0000"/>
                </a:solidFill>
                <a:latin typeface="Calibri" panose="020F0502020204030204" pitchFamily="34" charset="0"/>
              </a:rPr>
              <a:t>: 	</a:t>
            </a:r>
            <a:r>
              <a:rPr lang="vi-VN" sz="2400">
                <a:solidFill>
                  <a:srgbClr val="FF0000"/>
                </a:solidFill>
                <a:latin typeface="Calibri" panose="020F0502020204030204" pitchFamily="34" charset="0"/>
              </a:rPr>
              <a:t>d/c </a:t>
            </a:r>
            <a:r>
              <a:rPr lang="en-US" sz="2400">
                <a:solidFill>
                  <a:srgbClr val="FF0000"/>
                </a:solidFill>
                <a:latin typeface="Calibri" panose="020F0502020204030204" pitchFamily="34" charset="0"/>
              </a:rPr>
              <a:t>gan- </a:t>
            </a: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</a:rPr>
              <a:t>tá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</a:rPr>
              <a:t>tràng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 (</a:t>
            </a: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</a:rPr>
              <a:t>phía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2400" err="1">
                <a:solidFill>
                  <a:srgbClr val="FF0000"/>
                </a:solidFill>
                <a:latin typeface="Calibri" panose="020F0502020204030204" pitchFamily="34" charset="0"/>
              </a:rPr>
              <a:t>sau</a:t>
            </a:r>
            <a:r>
              <a:rPr lang="en-US" sz="240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vi-VN" sz="2400">
                <a:solidFill>
                  <a:srgbClr val="FF0000"/>
                </a:solidFill>
                <a:latin typeface="Calibri" panose="020F0502020204030204" pitchFamily="34" charset="0"/>
              </a:rPr>
              <a:t>TM </a:t>
            </a:r>
            <a:r>
              <a:rPr lang="en-US" sz="2400">
                <a:solidFill>
                  <a:srgbClr val="FF0000"/>
                </a:solidFill>
                <a:latin typeface="Calibri" panose="020F0502020204030204" pitchFamily="34" charset="0"/>
              </a:rPr>
              <a:t>cửa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) </a:t>
            </a:r>
          </a:p>
          <a:p>
            <a:pPr algn="ctr" eaLnBrk="1" hangingPunct="1">
              <a:lnSpc>
                <a:spcPct val="114000"/>
              </a:lnSpc>
              <a:buNone/>
              <a:defRPr/>
            </a:pPr>
            <a:r>
              <a:rPr lang="en-US" sz="2400" b="1">
                <a:solidFill>
                  <a:srgbClr val="FFFF00"/>
                </a:solidFill>
                <a:latin typeface="Calibri" panose="020F0502020204030204" pitchFamily="34" charset="0"/>
              </a:rPr>
              <a:t>CHẶNG </a:t>
            </a:r>
            <a:r>
              <a:rPr lang="vi-VN" sz="2400" b="1">
                <a:solidFill>
                  <a:srgbClr val="FFFF00"/>
                </a:solidFill>
                <a:latin typeface="Calibri" panose="020F0502020204030204" pitchFamily="34" charset="0"/>
              </a:rPr>
              <a:t>2: </a:t>
            </a:r>
            <a:r>
              <a:rPr lang="en-US" sz="2400">
                <a:solidFill>
                  <a:srgbClr val="00FF00"/>
                </a:solidFill>
              </a:rPr>
              <a:t>quanh các mm quanh dd, nuôi dạ </a:t>
            </a:r>
            <a:r>
              <a:rPr lang="vi-VN" sz="2400">
                <a:solidFill>
                  <a:srgbClr val="00FF00"/>
                </a:solidFill>
              </a:rPr>
              <a:t>dày; </a:t>
            </a:r>
            <a:r>
              <a:rPr lang="en-US" sz="2400">
                <a:solidFill>
                  <a:srgbClr val="00FF00"/>
                </a:solidFill>
              </a:rPr>
              <a:t>Đi chung </a:t>
            </a:r>
            <a:r>
              <a:rPr lang="en-US" sz="2400" b="1" i="1" u="sng">
                <a:solidFill>
                  <a:srgbClr val="00FF00"/>
                </a:solidFill>
              </a:rPr>
              <a:t>789-11p</a:t>
            </a:r>
            <a:r>
              <a:rPr lang="en-US" sz="2400">
                <a:solidFill>
                  <a:srgbClr val="00FF00"/>
                </a:solidFill>
              </a:rPr>
              <a:t> là các nhánh của đm thân tạng </a:t>
            </a:r>
            <a:endParaRPr lang="en-US" sz="2400" b="1" dirty="0">
              <a:solidFill>
                <a:srgbClr val="00FF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>
            <a:extLst>
              <a:ext uri="{FF2B5EF4-FFF2-40B4-BE49-F238E27FC236}">
                <a16:creationId xmlns:a16="http://schemas.microsoft.com/office/drawing/2014/main" id="{55313E39-4C9E-462D-BAA7-90C64D53724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pPr eaLnBrk="1" hangingPunct="1">
              <a:spcBef>
                <a:spcPts val="0"/>
              </a:spcBef>
              <a:defRPr/>
            </a:pPr>
            <a:r>
              <a:rPr lang="en-US" sz="2400" dirty="0" err="1"/>
              <a:t>Nhóm</a:t>
            </a:r>
            <a:r>
              <a:rPr lang="en-US" sz="2400" dirty="0"/>
              <a:t> </a:t>
            </a:r>
            <a:r>
              <a:rPr lang="en-US" sz="2400" dirty="0" err="1"/>
              <a:t>hạch</a:t>
            </a:r>
            <a:r>
              <a:rPr lang="en-US" sz="2400" dirty="0"/>
              <a:t> </a:t>
            </a:r>
            <a:r>
              <a:rPr lang="en-US" sz="2400" dirty="0" err="1"/>
              <a:t>số</a:t>
            </a:r>
            <a:r>
              <a:rPr lang="en-US" sz="2400" dirty="0"/>
              <a:t> 13:</a:t>
            </a:r>
            <a:r>
              <a:rPr lang="en-US" sz="2400"/>
              <a:t>	</a:t>
            </a:r>
            <a:r>
              <a:rPr lang="vi-VN" sz="2400"/>
              <a:t>	</a:t>
            </a:r>
            <a:r>
              <a:rPr lang="en-US" sz="2400"/>
              <a:t>mặt </a:t>
            </a:r>
            <a:r>
              <a:rPr lang="en-US" sz="2400" dirty="0" err="1"/>
              <a:t>sau</a:t>
            </a:r>
            <a:r>
              <a:rPr lang="en-US" sz="2400" dirty="0"/>
              <a:t> </a:t>
            </a:r>
            <a:r>
              <a:rPr lang="en-US" sz="2400" dirty="0" err="1"/>
              <a:t>đầu</a:t>
            </a:r>
            <a:r>
              <a:rPr lang="en-US" sz="2400" dirty="0"/>
              <a:t> </a:t>
            </a:r>
            <a:r>
              <a:rPr lang="en-US" sz="2400" dirty="0" err="1"/>
              <a:t>tụy</a:t>
            </a:r>
            <a:endParaRPr lang="en-US" sz="2400" dirty="0"/>
          </a:p>
          <a:p>
            <a:pPr eaLnBrk="1" hangingPunct="1">
              <a:spcBef>
                <a:spcPts val="0"/>
              </a:spcBef>
              <a:defRPr/>
            </a:pPr>
            <a:r>
              <a:rPr lang="en-US" sz="2400" dirty="0" err="1">
                <a:solidFill>
                  <a:srgbClr val="FF0000"/>
                </a:solidFill>
              </a:rPr>
              <a:t>Nhóm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hạch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số</a:t>
            </a:r>
            <a:r>
              <a:rPr lang="en-US" sz="2400" dirty="0">
                <a:solidFill>
                  <a:srgbClr val="FF0000"/>
                </a:solidFill>
              </a:rPr>
              <a:t> 14v: </a:t>
            </a:r>
            <a:r>
              <a:rPr lang="en-US" sz="2400">
                <a:solidFill>
                  <a:srgbClr val="FF0000"/>
                </a:solidFill>
              </a:rPr>
              <a:t>	dọc </a:t>
            </a:r>
            <a:r>
              <a:rPr lang="en-US" sz="2400" dirty="0" err="1">
                <a:solidFill>
                  <a:srgbClr val="FF0000"/>
                </a:solidFill>
              </a:rPr>
              <a:t>theo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tĩnh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mạch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mạc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treo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tràng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trên</a:t>
            </a:r>
            <a:endParaRPr lang="en-US" sz="2400" dirty="0">
              <a:solidFill>
                <a:srgbClr val="FF0000"/>
              </a:solidFill>
            </a:endParaRPr>
          </a:p>
          <a:p>
            <a:pPr eaLnBrk="1" hangingPunct="1">
              <a:spcBef>
                <a:spcPts val="0"/>
              </a:spcBef>
              <a:defRPr/>
            </a:pPr>
            <a:r>
              <a:rPr lang="en-US" sz="2400" dirty="0" err="1">
                <a:solidFill>
                  <a:srgbClr val="FF0000"/>
                </a:solidFill>
              </a:rPr>
              <a:t>Nhóm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hạch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số</a:t>
            </a:r>
            <a:r>
              <a:rPr lang="en-US" sz="2400" dirty="0">
                <a:solidFill>
                  <a:srgbClr val="FF0000"/>
                </a:solidFill>
              </a:rPr>
              <a:t> 14a: </a:t>
            </a:r>
            <a:r>
              <a:rPr lang="en-US" sz="2400">
                <a:solidFill>
                  <a:srgbClr val="FF0000"/>
                </a:solidFill>
              </a:rPr>
              <a:t>	dọc </a:t>
            </a:r>
            <a:r>
              <a:rPr lang="en-US" sz="2400" dirty="0" err="1">
                <a:solidFill>
                  <a:srgbClr val="FF0000"/>
                </a:solidFill>
              </a:rPr>
              <a:t>theo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động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mạch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mạc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treo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tràng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trên</a:t>
            </a:r>
            <a:endParaRPr lang="en-US" sz="2400" dirty="0">
              <a:solidFill>
                <a:srgbClr val="FF0000"/>
              </a:solidFill>
            </a:endParaRPr>
          </a:p>
          <a:p>
            <a:pPr eaLnBrk="1" hangingPunct="1">
              <a:spcBef>
                <a:spcPts val="0"/>
              </a:spcBef>
              <a:defRPr/>
            </a:pPr>
            <a:r>
              <a:rPr lang="en-US" sz="24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Nhóm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hạch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số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15:   </a:t>
            </a:r>
            <a:r>
              <a:rPr lang="en-US" sz="2400">
                <a:solidFill>
                  <a:schemeClr val="accent1">
                    <a:lumMod val="40000"/>
                    <a:lumOff val="60000"/>
                  </a:schemeClr>
                </a:solidFill>
              </a:rPr>
              <a:t>	dọc </a:t>
            </a:r>
            <a:r>
              <a:rPr lang="en-US" sz="24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theo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bó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mạch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đại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tràng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giữa</a:t>
            </a: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eaLnBrk="1" hangingPunct="1">
              <a:spcBef>
                <a:spcPts val="0"/>
              </a:spcBef>
              <a:defRPr/>
            </a:pPr>
            <a:r>
              <a:rPr lang="en-US" sz="2400" dirty="0" err="1">
                <a:solidFill>
                  <a:srgbClr val="FFFF00"/>
                </a:solidFill>
              </a:rPr>
              <a:t>Nhóm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 err="1">
                <a:solidFill>
                  <a:srgbClr val="FFFF00"/>
                </a:solidFill>
              </a:rPr>
              <a:t>hạch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 err="1">
                <a:solidFill>
                  <a:srgbClr val="FFFF00"/>
                </a:solidFill>
              </a:rPr>
              <a:t>số</a:t>
            </a:r>
            <a:r>
              <a:rPr lang="en-US" sz="2400" dirty="0">
                <a:solidFill>
                  <a:srgbClr val="FFFF00"/>
                </a:solidFill>
              </a:rPr>
              <a:t> 16a1:</a:t>
            </a:r>
            <a:r>
              <a:rPr lang="en-US" sz="2400">
                <a:solidFill>
                  <a:srgbClr val="FFFF00"/>
                </a:solidFill>
              </a:rPr>
              <a:t>	động </a:t>
            </a:r>
            <a:r>
              <a:rPr lang="en-US" sz="2400" dirty="0" err="1">
                <a:solidFill>
                  <a:srgbClr val="FFFF00"/>
                </a:solidFill>
              </a:rPr>
              <a:t>mạch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 err="1">
                <a:solidFill>
                  <a:srgbClr val="FFFF00"/>
                </a:solidFill>
              </a:rPr>
              <a:t>chủ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 err="1">
                <a:solidFill>
                  <a:srgbClr val="FFFF00"/>
                </a:solidFill>
              </a:rPr>
              <a:t>giữa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 err="1">
                <a:solidFill>
                  <a:srgbClr val="FFFF00"/>
                </a:solidFill>
              </a:rPr>
              <a:t>trụ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 err="1">
                <a:solidFill>
                  <a:srgbClr val="FFFF00"/>
                </a:solidFill>
              </a:rPr>
              <a:t>hoành</a:t>
            </a:r>
            <a:endParaRPr lang="en-US" sz="2400" dirty="0">
              <a:solidFill>
                <a:srgbClr val="FFFF00"/>
              </a:solidFill>
            </a:endParaRPr>
          </a:p>
          <a:p>
            <a:pPr eaLnBrk="1" hangingPunct="1">
              <a:spcBef>
                <a:spcPts val="0"/>
              </a:spcBef>
              <a:defRPr/>
            </a:pPr>
            <a:r>
              <a:rPr lang="en-US" sz="2400" dirty="0" err="1">
                <a:solidFill>
                  <a:srgbClr val="FFFF00"/>
                </a:solidFill>
              </a:rPr>
              <a:t>Nhóm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 err="1">
                <a:solidFill>
                  <a:srgbClr val="FFFF00"/>
                </a:solidFill>
              </a:rPr>
              <a:t>hạch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 err="1">
                <a:solidFill>
                  <a:srgbClr val="FFFF00"/>
                </a:solidFill>
              </a:rPr>
              <a:t>số</a:t>
            </a:r>
            <a:r>
              <a:rPr lang="en-US" sz="2400" dirty="0">
                <a:solidFill>
                  <a:srgbClr val="FFFF00"/>
                </a:solidFill>
              </a:rPr>
              <a:t> 16a2:	</a:t>
            </a:r>
            <a:r>
              <a:rPr lang="en-US" sz="2400" err="1">
                <a:solidFill>
                  <a:srgbClr val="FFFF00"/>
                </a:solidFill>
              </a:rPr>
              <a:t>dọc</a:t>
            </a:r>
            <a:r>
              <a:rPr lang="en-US" sz="2400">
                <a:solidFill>
                  <a:srgbClr val="FFFF00"/>
                </a:solidFill>
              </a:rPr>
              <a:t> </a:t>
            </a:r>
            <a:r>
              <a:rPr lang="vi-VN" sz="2400">
                <a:solidFill>
                  <a:srgbClr val="FFFF00"/>
                </a:solidFill>
              </a:rPr>
              <a:t>ĐMC </a:t>
            </a:r>
            <a:r>
              <a:rPr lang="en-US" sz="2400">
                <a:solidFill>
                  <a:srgbClr val="FFFF00"/>
                </a:solidFill>
              </a:rPr>
              <a:t>bụng (bờ </a:t>
            </a:r>
            <a:r>
              <a:rPr lang="en-US" sz="2400" err="1">
                <a:solidFill>
                  <a:srgbClr val="FFFF00"/>
                </a:solidFill>
              </a:rPr>
              <a:t>trên</a:t>
            </a:r>
            <a:r>
              <a:rPr lang="en-US" sz="2400">
                <a:solidFill>
                  <a:srgbClr val="FFFF00"/>
                </a:solidFill>
              </a:rPr>
              <a:t> </a:t>
            </a:r>
            <a:r>
              <a:rPr lang="vi-VN" sz="2400">
                <a:solidFill>
                  <a:srgbClr val="FFFF00"/>
                </a:solidFill>
              </a:rPr>
              <a:t>ĐM </a:t>
            </a:r>
            <a:r>
              <a:rPr lang="en-US" sz="2400">
                <a:solidFill>
                  <a:srgbClr val="FFFF00"/>
                </a:solidFill>
              </a:rPr>
              <a:t>thân </a:t>
            </a:r>
            <a:r>
              <a:rPr lang="en-US" sz="2400" err="1">
                <a:solidFill>
                  <a:srgbClr val="FFFF00"/>
                </a:solidFill>
              </a:rPr>
              <a:t>tạng</a:t>
            </a:r>
            <a:r>
              <a:rPr lang="en-US" sz="2400">
                <a:solidFill>
                  <a:srgbClr val="FFFF00"/>
                </a:solidFill>
              </a:rPr>
              <a:t> </a:t>
            </a:r>
            <a:r>
              <a:rPr lang="vi-VN" sz="2400">
                <a:solidFill>
                  <a:srgbClr val="FFFF00"/>
                </a:solidFill>
              </a:rPr>
              <a:t>				→</a:t>
            </a:r>
            <a:r>
              <a:rPr lang="en-US" sz="2400">
                <a:solidFill>
                  <a:srgbClr val="FFFF00"/>
                </a:solidFill>
              </a:rPr>
              <a:t>bờ </a:t>
            </a:r>
            <a:r>
              <a:rPr lang="en-US" sz="2400" err="1">
                <a:solidFill>
                  <a:srgbClr val="FFFF00"/>
                </a:solidFill>
              </a:rPr>
              <a:t>dưới</a:t>
            </a:r>
            <a:r>
              <a:rPr lang="en-US" sz="2400">
                <a:solidFill>
                  <a:srgbClr val="FFFF00"/>
                </a:solidFill>
              </a:rPr>
              <a:t> </a:t>
            </a:r>
            <a:r>
              <a:rPr lang="vi-VN" sz="2400">
                <a:solidFill>
                  <a:srgbClr val="FFFF00"/>
                </a:solidFill>
              </a:rPr>
              <a:t>TM </a:t>
            </a:r>
            <a:r>
              <a:rPr lang="en-US" sz="2400">
                <a:solidFill>
                  <a:srgbClr val="FFFF00"/>
                </a:solidFill>
              </a:rPr>
              <a:t>thận </a:t>
            </a:r>
            <a:r>
              <a:rPr lang="vi-VN" sz="2400">
                <a:solidFill>
                  <a:srgbClr val="FFFF00"/>
                </a:solidFill>
              </a:rPr>
              <a:t>T</a:t>
            </a:r>
            <a:r>
              <a:rPr lang="en-US" sz="2400">
                <a:solidFill>
                  <a:srgbClr val="FFFF00"/>
                </a:solidFill>
              </a:rPr>
              <a:t>)</a:t>
            </a:r>
            <a:endParaRPr lang="en-US" sz="2400" dirty="0">
              <a:solidFill>
                <a:srgbClr val="FFFF00"/>
              </a:solidFill>
            </a:endParaRPr>
          </a:p>
          <a:p>
            <a:pPr eaLnBrk="1" hangingPunct="1">
              <a:spcBef>
                <a:spcPts val="0"/>
              </a:spcBef>
              <a:defRPr/>
            </a:pPr>
            <a:r>
              <a:rPr lang="en-US" sz="2400" dirty="0" err="1">
                <a:solidFill>
                  <a:srgbClr val="FFFF00"/>
                </a:solidFill>
              </a:rPr>
              <a:t>Nhóm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 err="1">
                <a:solidFill>
                  <a:srgbClr val="FFFF00"/>
                </a:solidFill>
              </a:rPr>
              <a:t>hạch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 err="1">
                <a:solidFill>
                  <a:srgbClr val="FFFF00"/>
                </a:solidFill>
              </a:rPr>
              <a:t>số</a:t>
            </a:r>
            <a:r>
              <a:rPr lang="en-US" sz="2400" dirty="0">
                <a:solidFill>
                  <a:srgbClr val="FFFF00"/>
                </a:solidFill>
              </a:rPr>
              <a:t> 16b1</a:t>
            </a:r>
            <a:r>
              <a:rPr lang="en-US" sz="2400">
                <a:solidFill>
                  <a:srgbClr val="FFFF00"/>
                </a:solidFill>
              </a:rPr>
              <a:t>: </a:t>
            </a:r>
            <a:r>
              <a:rPr lang="vi-VN" sz="2400">
                <a:solidFill>
                  <a:srgbClr val="FFFF00"/>
                </a:solidFill>
              </a:rPr>
              <a:t>	</a:t>
            </a:r>
            <a:r>
              <a:rPr lang="en-US" sz="2400">
                <a:solidFill>
                  <a:srgbClr val="FFFF00"/>
                </a:solidFill>
              </a:rPr>
              <a:t>dọc </a:t>
            </a:r>
            <a:r>
              <a:rPr lang="vi-VN" sz="2400">
                <a:solidFill>
                  <a:srgbClr val="FFFF00"/>
                </a:solidFill>
              </a:rPr>
              <a:t>ĐMC bụng</a:t>
            </a:r>
            <a:r>
              <a:rPr lang="en-US" sz="2400">
                <a:solidFill>
                  <a:srgbClr val="FFFF00"/>
                </a:solidFill>
              </a:rPr>
              <a:t> (bờ </a:t>
            </a:r>
            <a:r>
              <a:rPr lang="en-US" sz="2400" err="1">
                <a:solidFill>
                  <a:srgbClr val="FFFF00"/>
                </a:solidFill>
              </a:rPr>
              <a:t>dưới</a:t>
            </a:r>
            <a:r>
              <a:rPr lang="en-US" sz="2400">
                <a:solidFill>
                  <a:srgbClr val="FFFF00"/>
                </a:solidFill>
              </a:rPr>
              <a:t> </a:t>
            </a:r>
            <a:r>
              <a:rPr lang="vi-VN" sz="2400">
                <a:solidFill>
                  <a:srgbClr val="FFFF00"/>
                </a:solidFill>
              </a:rPr>
              <a:t>TM </a:t>
            </a:r>
            <a:r>
              <a:rPr lang="en-US" sz="2400">
                <a:solidFill>
                  <a:srgbClr val="FFFF00"/>
                </a:solidFill>
              </a:rPr>
              <a:t>thận </a:t>
            </a:r>
            <a:r>
              <a:rPr lang="vi-VN" sz="2400">
                <a:solidFill>
                  <a:srgbClr val="FFFF00"/>
                </a:solidFill>
              </a:rPr>
              <a:t>T</a:t>
            </a:r>
            <a:r>
              <a:rPr lang="en-US" sz="2400">
                <a:solidFill>
                  <a:srgbClr val="FFFF00"/>
                </a:solidFill>
              </a:rPr>
              <a:t> </a:t>
            </a:r>
            <a:r>
              <a:rPr lang="vi-VN" sz="2400">
                <a:solidFill>
                  <a:srgbClr val="FFFF00"/>
                </a:solidFill>
              </a:rPr>
              <a:t>→</a:t>
            </a:r>
            <a:r>
              <a:rPr lang="en-US" sz="2400">
                <a:solidFill>
                  <a:srgbClr val="FFFF00"/>
                </a:solidFill>
              </a:rPr>
              <a:t>bờ </a:t>
            </a:r>
            <a:r>
              <a:rPr lang="vi-VN" sz="2400">
                <a:solidFill>
                  <a:srgbClr val="FFFF00"/>
                </a:solidFill>
              </a:rPr>
              <a:t>				</a:t>
            </a:r>
            <a:r>
              <a:rPr lang="en-US" sz="2400">
                <a:solidFill>
                  <a:srgbClr val="FFFF00"/>
                </a:solidFill>
              </a:rPr>
              <a:t>trên </a:t>
            </a:r>
            <a:r>
              <a:rPr lang="vi-VN" sz="2400">
                <a:solidFill>
                  <a:srgbClr val="FFFF00"/>
                </a:solidFill>
              </a:rPr>
              <a:t>ĐMMTTD</a:t>
            </a:r>
            <a:r>
              <a:rPr lang="en-US" sz="2400">
                <a:solidFill>
                  <a:srgbClr val="FFFF00"/>
                </a:solidFill>
              </a:rPr>
              <a:t>)</a:t>
            </a:r>
            <a:endParaRPr lang="en-US" sz="2400" dirty="0">
              <a:solidFill>
                <a:srgbClr val="FFFF00"/>
              </a:solidFill>
            </a:endParaRPr>
          </a:p>
          <a:p>
            <a:pPr eaLnBrk="1" hangingPunct="1">
              <a:spcBef>
                <a:spcPts val="0"/>
              </a:spcBef>
              <a:defRPr/>
            </a:pPr>
            <a:r>
              <a:rPr lang="en-US" sz="2400" dirty="0" err="1">
                <a:solidFill>
                  <a:srgbClr val="FFFF00"/>
                </a:solidFill>
              </a:rPr>
              <a:t>Nhóm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 err="1">
                <a:solidFill>
                  <a:srgbClr val="FFFF00"/>
                </a:solidFill>
              </a:rPr>
              <a:t>hạch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 err="1">
                <a:solidFill>
                  <a:srgbClr val="FFFF00"/>
                </a:solidFill>
              </a:rPr>
              <a:t>số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>
                <a:solidFill>
                  <a:srgbClr val="FFFF00"/>
                </a:solidFill>
              </a:rPr>
              <a:t>16b2:</a:t>
            </a:r>
            <a:r>
              <a:rPr lang="vi-VN" sz="2400">
                <a:solidFill>
                  <a:srgbClr val="FFFF00"/>
                </a:solidFill>
              </a:rPr>
              <a:t> </a:t>
            </a:r>
            <a:r>
              <a:rPr lang="en-US" sz="2400">
                <a:solidFill>
                  <a:srgbClr val="FFFF00"/>
                </a:solidFill>
              </a:rPr>
              <a:t>dọc </a:t>
            </a:r>
            <a:r>
              <a:rPr lang="vi-VN" sz="2400">
                <a:solidFill>
                  <a:srgbClr val="FFFF00"/>
                </a:solidFill>
              </a:rPr>
              <a:t>ĐMC B</a:t>
            </a:r>
            <a:r>
              <a:rPr lang="en-US" sz="2400">
                <a:solidFill>
                  <a:srgbClr val="FFFF00"/>
                </a:solidFill>
              </a:rPr>
              <a:t> (bờ </a:t>
            </a:r>
            <a:r>
              <a:rPr lang="en-US" sz="2400" err="1">
                <a:solidFill>
                  <a:srgbClr val="FFFF00"/>
                </a:solidFill>
              </a:rPr>
              <a:t>trên</a:t>
            </a:r>
            <a:r>
              <a:rPr lang="en-US" sz="2400">
                <a:solidFill>
                  <a:srgbClr val="FFFF00"/>
                </a:solidFill>
              </a:rPr>
              <a:t> </a:t>
            </a:r>
            <a:r>
              <a:rPr lang="vi-VN" sz="2400">
                <a:solidFill>
                  <a:srgbClr val="FFFF00"/>
                </a:solidFill>
              </a:rPr>
              <a:t>ĐMMTTD →</a:t>
            </a:r>
            <a:r>
              <a:rPr lang="en-US" sz="2400">
                <a:solidFill>
                  <a:srgbClr val="FFFF00"/>
                </a:solidFill>
              </a:rPr>
              <a:t>chỗ </a:t>
            </a:r>
            <a:r>
              <a:rPr lang="en-US" sz="2400" dirty="0" err="1">
                <a:solidFill>
                  <a:srgbClr val="FFFF00"/>
                </a:solidFill>
              </a:rPr>
              <a:t>chia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 err="1">
                <a:solidFill>
                  <a:srgbClr val="FFFF00"/>
                </a:solidFill>
              </a:rPr>
              <a:t>đôi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eaLnBrk="1" hangingPunct="1">
              <a:spcBef>
                <a:spcPts val="0"/>
              </a:spcBef>
              <a:defRPr/>
            </a:pPr>
            <a:r>
              <a:rPr lang="en-US" sz="2400" dirty="0" err="1"/>
              <a:t>Nhóm</a:t>
            </a:r>
            <a:r>
              <a:rPr lang="en-US" sz="2400" dirty="0"/>
              <a:t> </a:t>
            </a:r>
            <a:r>
              <a:rPr lang="en-US" sz="2400" dirty="0" err="1"/>
              <a:t>hạch</a:t>
            </a:r>
            <a:r>
              <a:rPr lang="en-US" sz="2400" dirty="0"/>
              <a:t> </a:t>
            </a:r>
            <a:r>
              <a:rPr lang="en-US" sz="2400" dirty="0" err="1"/>
              <a:t>số</a:t>
            </a:r>
            <a:r>
              <a:rPr lang="en-US" sz="2400" dirty="0"/>
              <a:t> 17:</a:t>
            </a:r>
            <a:r>
              <a:rPr lang="en-US" sz="2400"/>
              <a:t>	</a:t>
            </a:r>
            <a:r>
              <a:rPr lang="vi-VN" sz="2400"/>
              <a:t>	</a:t>
            </a:r>
            <a:r>
              <a:rPr lang="en-US" sz="2400"/>
              <a:t>mặt </a:t>
            </a:r>
            <a:r>
              <a:rPr lang="en-US" sz="2400" dirty="0" err="1"/>
              <a:t>trước</a:t>
            </a:r>
            <a:r>
              <a:rPr lang="en-US" sz="2400" dirty="0"/>
              <a:t> </a:t>
            </a:r>
            <a:r>
              <a:rPr lang="en-US" sz="2400" dirty="0" err="1"/>
              <a:t>đầu</a:t>
            </a:r>
            <a:r>
              <a:rPr lang="en-US" sz="2400" dirty="0"/>
              <a:t> </a:t>
            </a:r>
            <a:r>
              <a:rPr lang="en-US" sz="2400" dirty="0" err="1"/>
              <a:t>tụy</a:t>
            </a:r>
            <a:endParaRPr lang="en-US" sz="2400" dirty="0"/>
          </a:p>
          <a:p>
            <a:pPr eaLnBrk="1" hangingPunct="1">
              <a:spcBef>
                <a:spcPts val="0"/>
              </a:spcBef>
              <a:defRPr/>
            </a:pPr>
            <a:r>
              <a:rPr lang="en-US" sz="2400" dirty="0" err="1"/>
              <a:t>Nhóm</a:t>
            </a:r>
            <a:r>
              <a:rPr lang="en-US" sz="2400" dirty="0"/>
              <a:t> </a:t>
            </a:r>
            <a:r>
              <a:rPr lang="en-US" sz="2400" dirty="0" err="1"/>
              <a:t>hạch</a:t>
            </a:r>
            <a:r>
              <a:rPr lang="en-US" sz="2400" dirty="0"/>
              <a:t> </a:t>
            </a:r>
            <a:r>
              <a:rPr lang="en-US" sz="2400" dirty="0" err="1"/>
              <a:t>số</a:t>
            </a:r>
            <a:r>
              <a:rPr lang="en-US" sz="2400" dirty="0"/>
              <a:t> 18: </a:t>
            </a:r>
            <a:r>
              <a:rPr lang="en-US" sz="2400"/>
              <a:t>	</a:t>
            </a:r>
            <a:r>
              <a:rPr lang="vi-VN" sz="2400"/>
              <a:t>	</a:t>
            </a:r>
            <a:r>
              <a:rPr lang="en-US" sz="2400"/>
              <a:t>dọc </a:t>
            </a:r>
            <a:r>
              <a:rPr lang="en-US" sz="2400" dirty="0" err="1"/>
              <a:t>theo</a:t>
            </a:r>
            <a:r>
              <a:rPr lang="en-US" sz="2400" dirty="0"/>
              <a:t> </a:t>
            </a:r>
            <a:r>
              <a:rPr lang="en-US" sz="2400" dirty="0" err="1"/>
              <a:t>bờ</a:t>
            </a:r>
            <a:r>
              <a:rPr lang="en-US" sz="2400" dirty="0"/>
              <a:t> </a:t>
            </a:r>
            <a:r>
              <a:rPr lang="en-US" sz="2400" dirty="0" err="1"/>
              <a:t>dưới</a:t>
            </a:r>
            <a:r>
              <a:rPr lang="en-US" sz="2400" dirty="0"/>
              <a:t> </a:t>
            </a:r>
            <a:r>
              <a:rPr lang="en-US" sz="2400" dirty="0" err="1"/>
              <a:t>tụy</a:t>
            </a:r>
            <a:endParaRPr lang="en-US" sz="2400" dirty="0"/>
          </a:p>
          <a:p>
            <a:pPr eaLnBrk="1" hangingPunct="1">
              <a:spcBef>
                <a:spcPts val="0"/>
              </a:spcBef>
              <a:defRPr/>
            </a:pPr>
            <a:r>
              <a:rPr lang="en-US" sz="2400" dirty="0" err="1">
                <a:solidFill>
                  <a:srgbClr val="00B050"/>
                </a:solidFill>
              </a:rPr>
              <a:t>Nhóm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 err="1">
                <a:solidFill>
                  <a:srgbClr val="00B050"/>
                </a:solidFill>
              </a:rPr>
              <a:t>hạch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 err="1">
                <a:solidFill>
                  <a:srgbClr val="00B050"/>
                </a:solidFill>
              </a:rPr>
              <a:t>số</a:t>
            </a:r>
            <a:r>
              <a:rPr lang="en-US" sz="2400" dirty="0">
                <a:solidFill>
                  <a:srgbClr val="00B050"/>
                </a:solidFill>
              </a:rPr>
              <a:t> 19:</a:t>
            </a:r>
            <a:r>
              <a:rPr lang="en-US" sz="2400">
                <a:solidFill>
                  <a:srgbClr val="00B050"/>
                </a:solidFill>
              </a:rPr>
              <a:t>	</a:t>
            </a:r>
            <a:r>
              <a:rPr lang="vi-VN" sz="2400">
                <a:solidFill>
                  <a:srgbClr val="00B050"/>
                </a:solidFill>
              </a:rPr>
              <a:t>	</a:t>
            </a:r>
            <a:r>
              <a:rPr lang="en-US" sz="2400">
                <a:solidFill>
                  <a:srgbClr val="00B050"/>
                </a:solidFill>
              </a:rPr>
              <a:t>dưới </a:t>
            </a:r>
            <a:r>
              <a:rPr lang="en-US" sz="2400" dirty="0" err="1">
                <a:solidFill>
                  <a:srgbClr val="00B050"/>
                </a:solidFill>
              </a:rPr>
              <a:t>cơ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 err="1">
                <a:solidFill>
                  <a:srgbClr val="00B050"/>
                </a:solidFill>
              </a:rPr>
              <a:t>hoành</a:t>
            </a:r>
            <a:endParaRPr lang="en-US" sz="24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0"/>
              </a:spcBef>
              <a:defRPr/>
            </a:pPr>
            <a:r>
              <a:rPr lang="en-US" sz="2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Nhóm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hạch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số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20:</a:t>
            </a:r>
            <a:r>
              <a:rPr lang="en-US" sz="2400">
                <a:solidFill>
                  <a:schemeClr val="accent6">
                    <a:lumMod val="60000"/>
                    <a:lumOff val="40000"/>
                  </a:schemeClr>
                </a:solidFill>
              </a:rPr>
              <a:t>	</a:t>
            </a:r>
            <a:r>
              <a:rPr lang="vi-VN" sz="2400">
                <a:solidFill>
                  <a:schemeClr val="accent6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2400">
                <a:solidFill>
                  <a:schemeClr val="accent6">
                    <a:lumMod val="60000"/>
                    <a:lumOff val="40000"/>
                  </a:schemeClr>
                </a:solidFill>
              </a:rPr>
              <a:t>khe </a:t>
            </a:r>
            <a:r>
              <a:rPr lang="en-US" sz="2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hoành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thực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quản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eaLnBrk="1" hangingPunct="1">
              <a:spcBef>
                <a:spcPts val="0"/>
              </a:spcBef>
              <a:defRPr/>
            </a:pPr>
            <a:r>
              <a:rPr lang="en-US" sz="2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Nhóm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hạch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số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110:</a:t>
            </a:r>
            <a:r>
              <a:rPr lang="en-US" sz="2400">
                <a:solidFill>
                  <a:schemeClr val="accent6">
                    <a:lumMod val="60000"/>
                    <a:lumOff val="40000"/>
                  </a:schemeClr>
                </a:solidFill>
              </a:rPr>
              <a:t>	</a:t>
            </a:r>
            <a:r>
              <a:rPr lang="vi-VN" sz="2400">
                <a:solidFill>
                  <a:schemeClr val="accent6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2400">
                <a:solidFill>
                  <a:schemeClr val="accent6">
                    <a:lumMod val="60000"/>
                    <a:lumOff val="40000"/>
                  </a:schemeClr>
                </a:solidFill>
              </a:rPr>
              <a:t>dọc </a:t>
            </a:r>
            <a:r>
              <a:rPr lang="en-US" sz="2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theo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1/3 </a:t>
            </a:r>
            <a:r>
              <a:rPr lang="en-US" sz="2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dưới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thực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quản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eaLnBrk="1" hangingPunct="1">
              <a:spcBef>
                <a:spcPts val="0"/>
              </a:spcBef>
              <a:defRPr/>
            </a:pPr>
            <a:r>
              <a:rPr lang="en-US" sz="2400" dirty="0" err="1">
                <a:solidFill>
                  <a:srgbClr val="00B050"/>
                </a:solidFill>
              </a:rPr>
              <a:t>Nhóm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 err="1">
                <a:solidFill>
                  <a:srgbClr val="00B050"/>
                </a:solidFill>
              </a:rPr>
              <a:t>hạch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 err="1">
                <a:solidFill>
                  <a:srgbClr val="00B050"/>
                </a:solidFill>
              </a:rPr>
              <a:t>số</a:t>
            </a:r>
            <a:r>
              <a:rPr lang="en-US" sz="2400" dirty="0">
                <a:solidFill>
                  <a:srgbClr val="00B050"/>
                </a:solidFill>
              </a:rPr>
              <a:t> 111:</a:t>
            </a:r>
            <a:r>
              <a:rPr lang="en-US" sz="2400">
                <a:solidFill>
                  <a:srgbClr val="00B050"/>
                </a:solidFill>
              </a:rPr>
              <a:t>	</a:t>
            </a:r>
            <a:r>
              <a:rPr lang="vi-VN" sz="2400">
                <a:solidFill>
                  <a:srgbClr val="00B050"/>
                </a:solidFill>
              </a:rPr>
              <a:t>	</a:t>
            </a:r>
            <a:r>
              <a:rPr lang="en-US" sz="2400">
                <a:solidFill>
                  <a:srgbClr val="00B050"/>
                </a:solidFill>
              </a:rPr>
              <a:t>trên </a:t>
            </a:r>
            <a:r>
              <a:rPr lang="en-US" sz="2400" dirty="0" err="1">
                <a:solidFill>
                  <a:srgbClr val="00B050"/>
                </a:solidFill>
              </a:rPr>
              <a:t>cơ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 err="1">
                <a:solidFill>
                  <a:srgbClr val="00B050"/>
                </a:solidFill>
              </a:rPr>
              <a:t>hoành</a:t>
            </a:r>
            <a:endParaRPr lang="en-US" sz="2400" dirty="0">
              <a:solidFill>
                <a:srgbClr val="00B050"/>
              </a:solidFill>
            </a:endParaRPr>
          </a:p>
          <a:p>
            <a:pPr eaLnBrk="1" hangingPunct="1">
              <a:spcBef>
                <a:spcPts val="0"/>
              </a:spcBef>
              <a:defRPr/>
            </a:pPr>
            <a:r>
              <a:rPr lang="en-US" sz="2400" dirty="0" err="1"/>
              <a:t>Nhóm</a:t>
            </a:r>
            <a:r>
              <a:rPr lang="en-US" sz="2400" dirty="0"/>
              <a:t> </a:t>
            </a:r>
            <a:r>
              <a:rPr lang="en-US" sz="2400" dirty="0" err="1"/>
              <a:t>hạch</a:t>
            </a:r>
            <a:r>
              <a:rPr lang="en-US" sz="2400" dirty="0"/>
              <a:t> </a:t>
            </a:r>
            <a:r>
              <a:rPr lang="en-US" sz="2400" dirty="0" err="1"/>
              <a:t>số</a:t>
            </a:r>
            <a:r>
              <a:rPr lang="en-US" sz="2400" dirty="0"/>
              <a:t> 112:</a:t>
            </a:r>
            <a:r>
              <a:rPr lang="en-US" sz="2400"/>
              <a:t>	</a:t>
            </a:r>
            <a:r>
              <a:rPr lang="vi-VN" sz="2400"/>
              <a:t>	</a:t>
            </a:r>
            <a:r>
              <a:rPr lang="en-US" sz="2400"/>
              <a:t>trung </a:t>
            </a:r>
            <a:r>
              <a:rPr lang="en-US" sz="2400" dirty="0" err="1"/>
              <a:t>thất</a:t>
            </a:r>
            <a:r>
              <a:rPr lang="en-US" sz="2400" dirty="0"/>
              <a:t> </a:t>
            </a:r>
            <a:r>
              <a:rPr lang="en-US" sz="2400" dirty="0" err="1"/>
              <a:t>sau</a:t>
            </a:r>
            <a:endParaRPr lang="en-US" sz="2400" dirty="0"/>
          </a:p>
          <a:p>
            <a:pPr algn="ctr" eaLnBrk="1" hangingPunct="1">
              <a:spcBef>
                <a:spcPts val="0"/>
              </a:spcBef>
              <a:buNone/>
              <a:defRPr/>
            </a:pPr>
            <a:r>
              <a:rPr lang="en-US" sz="2400" b="1">
                <a:solidFill>
                  <a:srgbClr val="FFFF00"/>
                </a:solidFill>
              </a:rPr>
              <a:t>CHẶNG 3 (các </a:t>
            </a:r>
            <a:r>
              <a:rPr lang="en-US" sz="2400" b="1" dirty="0" err="1">
                <a:solidFill>
                  <a:srgbClr val="FFFF00"/>
                </a:solidFill>
              </a:rPr>
              <a:t>hạch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di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căn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err="1">
                <a:solidFill>
                  <a:srgbClr val="FFFF00"/>
                </a:solidFill>
              </a:rPr>
              <a:t>xa</a:t>
            </a:r>
            <a:r>
              <a:rPr lang="en-US" sz="2400" b="1">
                <a:solidFill>
                  <a:srgbClr val="FFFF00"/>
                </a:solidFill>
              </a:rPr>
              <a:t>)</a:t>
            </a:r>
            <a:r>
              <a:rPr lang="vi-VN" sz="2400" b="1">
                <a:solidFill>
                  <a:srgbClr val="FFFF00"/>
                </a:solidFill>
              </a:rPr>
              <a:t> </a:t>
            </a:r>
            <a:r>
              <a:rPr lang="en-US" sz="2400">
                <a:solidFill>
                  <a:srgbClr val="00FF00"/>
                </a:solidFill>
              </a:rPr>
              <a:t>Y6 ko cần nhớ</a:t>
            </a:r>
            <a:endParaRPr lang="en-US" sz="2400" b="1" dirty="0">
              <a:solidFill>
                <a:srgbClr val="00FF00"/>
              </a:solidFill>
            </a:endParaRPr>
          </a:p>
        </p:txBody>
      </p:sp>
    </p:spTree>
  </p:cSld>
  <p:clrMapOvr>
    <a:masterClrMapping/>
  </p:clrMapOvr>
  <p:transition advClick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3" name="Picture 2" descr="제목 없음">
            <a:extLst>
              <a:ext uri="{FF2B5EF4-FFF2-40B4-BE49-F238E27FC236}">
                <a16:creationId xmlns:a16="http://schemas.microsoft.com/office/drawing/2014/main" id="{ABACDF2C-5CEC-4C02-A9A0-3447CBB2AF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6" r="14216" b="6666"/>
          <a:stretch/>
        </p:blipFill>
        <p:spPr bwMode="auto">
          <a:xfrm>
            <a:off x="5486401" y="815790"/>
            <a:ext cx="3668486" cy="6042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7DDA9495-F2A5-46D8-9CA6-657D601926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"/>
          <a:stretch/>
        </p:blipFill>
        <p:spPr bwMode="auto">
          <a:xfrm>
            <a:off x="0" y="-1"/>
            <a:ext cx="5715000" cy="3614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0882"/>
            <a:ext cx="8089361" cy="68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483032" y="244938"/>
            <a:ext cx="2604654" cy="601083"/>
          </a:xfrm>
          <a:prstGeom prst="roundRect">
            <a:avLst/>
          </a:prstGeom>
          <a:ln w="19050">
            <a:solidFill>
              <a:srgbClr val="000066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rgbClr val="00009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Phân loại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Lauren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-15597" y="2375066"/>
            <a:ext cx="9159597" cy="240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15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178994" y="244938"/>
            <a:ext cx="1908692" cy="601083"/>
          </a:xfrm>
          <a:prstGeom prst="roundRect">
            <a:avLst/>
          </a:prstGeom>
          <a:ln w="19050">
            <a:solidFill>
              <a:srgbClr val="000066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rgbClr val="00009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WHO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0" y="0"/>
            <a:ext cx="717899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65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BDDC8985-1B9E-4B25-9DA1-B456507DA06E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>
                <a:solidFill>
                  <a:srgbClr val="FFFF00"/>
                </a:solidFill>
                <a:latin typeface="Calibri" panose="020F0502020204030204" pitchFamily="34" charset="0"/>
              </a:rPr>
              <a:t>Mục</a:t>
            </a:r>
            <a:r>
              <a:rPr lang="en-US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FF00"/>
                </a:solidFill>
                <a:latin typeface="Calibri" panose="020F0502020204030204" pitchFamily="34" charset="0"/>
              </a:rPr>
              <a:t>tiêu</a:t>
            </a:r>
            <a:endParaRPr lang="en-US" dirty="0">
              <a:solidFill>
                <a:srgbClr val="FFFF00"/>
              </a:solidFill>
              <a:latin typeface="Calibri" panose="020F0502020204030204" pitchFamily="34" charset="0"/>
            </a:endParaRPr>
          </a:p>
        </p:txBody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D51C6F45-0323-4F5A-B0D0-651A02C217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800" dirty="0">
                <a:latin typeface="Calibri" panose="020F0502020204030204" pitchFamily="34" charset="0"/>
              </a:rPr>
              <a:t>1. </a:t>
            </a:r>
            <a:r>
              <a:rPr lang="en-US" sz="2800" dirty="0" err="1">
                <a:latin typeface="Calibri" panose="020F0502020204030204" pitchFamily="34" charset="0"/>
              </a:rPr>
              <a:t>Chẩn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đoán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được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ung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thư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dạ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dày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và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chẩn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đóan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giai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đoạn</a:t>
            </a:r>
            <a:endParaRPr lang="en-US" sz="2800" dirty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r>
              <a:rPr lang="en-US" sz="2800" dirty="0">
                <a:latin typeface="Calibri" panose="020F0502020204030204" pitchFamily="34" charset="0"/>
              </a:rPr>
              <a:t>2</a:t>
            </a:r>
            <a:r>
              <a:rPr lang="en-US" sz="2800">
                <a:latin typeface="Calibri" panose="020F0502020204030204" pitchFamily="34" charset="0"/>
              </a:rPr>
              <a:t>. Trình bày được các </a:t>
            </a:r>
            <a:r>
              <a:rPr lang="vi-VN" sz="2800">
                <a:latin typeface="Calibri" panose="020F0502020204030204" pitchFamily="34" charset="0"/>
              </a:rPr>
              <a:t>nguyên tắc trong điều trị ung thư dạ dày</a:t>
            </a:r>
            <a:endParaRPr lang="en-US" sz="2800" dirty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r>
              <a:rPr lang="en-US" sz="2800" dirty="0">
                <a:latin typeface="Calibri" panose="020F0502020204030204" pitchFamily="34" charset="0"/>
              </a:rPr>
              <a:t>3. </a:t>
            </a:r>
            <a:r>
              <a:rPr lang="en-US" sz="2800" dirty="0" err="1">
                <a:latin typeface="Calibri" panose="020F0502020204030204" pitchFamily="34" charset="0"/>
              </a:rPr>
              <a:t>Trình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bày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được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các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chỉ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định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phẫu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thuật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trong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điều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trị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ung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thư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dạ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dày</a:t>
            </a:r>
            <a:endParaRPr lang="en-US" sz="2800" dirty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r>
              <a:rPr lang="en-US" sz="2800" dirty="0">
                <a:latin typeface="Calibri" panose="020F0502020204030204" pitchFamily="34" charset="0"/>
              </a:rPr>
              <a:t>4. </a:t>
            </a:r>
            <a:r>
              <a:rPr lang="en-US" sz="2800" dirty="0" err="1">
                <a:latin typeface="Calibri" panose="020F0502020204030204" pitchFamily="34" charset="0"/>
              </a:rPr>
              <a:t>Trình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bày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được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các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biến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chứng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trong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các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phẫu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thuật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điều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trị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ung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thư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dạ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dày</a:t>
            </a:r>
            <a:endParaRPr lang="en-US" sz="2800" dirty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r>
              <a:rPr lang="en-US" sz="2800" dirty="0">
                <a:latin typeface="Calibri" panose="020F0502020204030204" pitchFamily="34" charset="0"/>
              </a:rPr>
              <a:t>5. </a:t>
            </a:r>
            <a:r>
              <a:rPr lang="en-US" sz="2800" dirty="0" err="1">
                <a:latin typeface="Calibri" panose="020F0502020204030204" pitchFamily="34" charset="0"/>
              </a:rPr>
              <a:t>Biết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được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các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phương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pháp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điều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trị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hỗ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trợ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ung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thư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dạ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dày</a:t>
            </a:r>
            <a:endParaRPr lang="en-US" sz="28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317060" y="1613986"/>
            <a:ext cx="3200469" cy="44559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3517529" y="1613986"/>
            <a:ext cx="5437765" cy="445593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Đại thể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483032" y="244938"/>
            <a:ext cx="2604654" cy="601083"/>
          </a:xfrm>
          <a:prstGeom prst="roundRect">
            <a:avLst/>
          </a:prstGeom>
          <a:ln w="19050">
            <a:solidFill>
              <a:srgbClr val="000066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rgbClr val="00009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Phân loại</a:t>
            </a:r>
          </a:p>
        </p:txBody>
      </p:sp>
    </p:spTree>
    <p:extLst>
      <p:ext uri="{BB962C8B-B14F-4D97-AF65-F5344CB8AC3E}">
        <p14:creationId xmlns:p14="http://schemas.microsoft.com/office/powerpoint/2010/main" val="1503455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950" dirty="0">
                <a:solidFill>
                  <a:srgbClr val="FFC000"/>
                </a:solidFill>
              </a:rPr>
              <a:t>TNM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9408"/>
            <a:ext cx="8229600" cy="4885191"/>
          </a:xfrm>
        </p:spPr>
        <p:txBody>
          <a:bodyPr rtlCol="0">
            <a:noAutofit/>
          </a:bodyPr>
          <a:lstStyle/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/>
              <a:t>T</a:t>
            </a:r>
          </a:p>
          <a:p>
            <a:pPr lvl="1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/>
              <a:t>Tx: không xác định u</a:t>
            </a:r>
          </a:p>
          <a:p>
            <a:pPr lvl="1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/>
              <a:t>T0: không dữ kiện nguyên phát</a:t>
            </a:r>
          </a:p>
          <a:p>
            <a:pPr lvl="1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/>
              <a:t>T1</a:t>
            </a:r>
          </a:p>
          <a:p>
            <a:pPr lvl="2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/>
              <a:t>T1a: u xâm lấn niêm mạc</a:t>
            </a:r>
          </a:p>
          <a:p>
            <a:pPr lvl="2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/>
              <a:t>T1b: u xâm lấn tấm dưới niêm mạc</a:t>
            </a:r>
          </a:p>
          <a:p>
            <a:pPr lvl="1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>
                <a:highlight>
                  <a:srgbClr val="FFFF00"/>
                </a:highlight>
              </a:rPr>
              <a:t>T2: u xâm lấn lớp cơ</a:t>
            </a:r>
          </a:p>
          <a:p>
            <a:pPr lvl="1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>
                <a:highlight>
                  <a:srgbClr val="FFFF00"/>
                </a:highlight>
              </a:rPr>
              <a:t>T3: u xâm lấn thanh mạc</a:t>
            </a:r>
          </a:p>
          <a:p>
            <a:pPr lvl="1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/>
              <a:t>T4: </a:t>
            </a:r>
          </a:p>
          <a:p>
            <a:pPr lvl="2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/>
              <a:t>T4a: u xuyên thanh mạc đến khoang phúc mạc</a:t>
            </a:r>
          </a:p>
          <a:p>
            <a:pPr lvl="2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/>
              <a:t>T4b: u xâm lấn các cấu trúc lân cận</a:t>
            </a:r>
            <a:endParaRPr lang="en-US" sz="20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1" y="2208810"/>
            <a:ext cx="9120306" cy="304836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483032" y="244938"/>
            <a:ext cx="2604654" cy="601083"/>
          </a:xfrm>
          <a:prstGeom prst="roundRect">
            <a:avLst/>
          </a:prstGeom>
          <a:ln w="19050">
            <a:solidFill>
              <a:srgbClr val="000066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rgbClr val="00009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Giai đoạn</a:t>
            </a:r>
          </a:p>
        </p:txBody>
      </p:sp>
    </p:spTree>
    <p:extLst>
      <p:ext uri="{BB962C8B-B14F-4D97-AF65-F5344CB8AC3E}">
        <p14:creationId xmlns:p14="http://schemas.microsoft.com/office/powerpoint/2010/main" val="1867112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1" y="658697"/>
            <a:ext cx="4417104" cy="54182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4642297" y="440733"/>
            <a:ext cx="4501703" cy="563621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483032" y="244938"/>
            <a:ext cx="2604654" cy="601083"/>
          </a:xfrm>
          <a:prstGeom prst="roundRect">
            <a:avLst/>
          </a:prstGeom>
          <a:ln w="19050">
            <a:solidFill>
              <a:srgbClr val="000066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rgbClr val="00009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Giai đoạn</a:t>
            </a:r>
          </a:p>
        </p:txBody>
      </p:sp>
    </p:spTree>
    <p:extLst>
      <p:ext uri="{BB962C8B-B14F-4D97-AF65-F5344CB8AC3E}">
        <p14:creationId xmlns:p14="http://schemas.microsoft.com/office/powerpoint/2010/main" val="3352048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1" y="1744915"/>
            <a:ext cx="9087686" cy="444025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483032" y="244938"/>
            <a:ext cx="2604654" cy="601083"/>
          </a:xfrm>
          <a:prstGeom prst="roundRect">
            <a:avLst/>
          </a:prstGeom>
          <a:ln w="19050">
            <a:solidFill>
              <a:srgbClr val="000066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rgbClr val="00009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Giai đoạn</a:t>
            </a:r>
          </a:p>
        </p:txBody>
      </p:sp>
    </p:spTree>
    <p:extLst>
      <p:ext uri="{BB962C8B-B14F-4D97-AF65-F5344CB8AC3E}">
        <p14:creationId xmlns:p14="http://schemas.microsoft.com/office/powerpoint/2010/main" val="3053932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50" dirty="0">
                <a:solidFill>
                  <a:srgbClr val="FFC000"/>
                </a:solidFill>
              </a:rPr>
              <a:t>TNM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850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300" b="1" dirty="0"/>
              <a:t>N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dirty="0" err="1"/>
              <a:t>Nx</a:t>
            </a:r>
            <a:r>
              <a:rPr lang="en-US" dirty="0"/>
              <a:t>: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hạch</a:t>
            </a:r>
            <a:r>
              <a:rPr lang="en-US" dirty="0"/>
              <a:t> </a:t>
            </a:r>
            <a:r>
              <a:rPr lang="en-US" dirty="0" err="1"/>
              <a:t>vùng</a:t>
            </a:r>
            <a:endParaRPr lang="en-US" dirty="0"/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dirty="0"/>
              <a:t>N0: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di</a:t>
            </a:r>
            <a:r>
              <a:rPr lang="en-US" dirty="0"/>
              <a:t> </a:t>
            </a:r>
            <a:r>
              <a:rPr lang="en-US" dirty="0" err="1"/>
              <a:t>căn</a:t>
            </a:r>
            <a:r>
              <a:rPr lang="en-US" dirty="0"/>
              <a:t> </a:t>
            </a:r>
            <a:r>
              <a:rPr lang="en-US" dirty="0" err="1"/>
              <a:t>hạch</a:t>
            </a:r>
            <a:r>
              <a:rPr lang="en-US" dirty="0"/>
              <a:t> </a:t>
            </a:r>
            <a:r>
              <a:rPr lang="en-US" dirty="0" err="1"/>
              <a:t>vùng</a:t>
            </a:r>
            <a:endParaRPr lang="en-US" dirty="0"/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dirty="0">
                <a:highlight>
                  <a:srgbClr val="FFFF00"/>
                </a:highlight>
              </a:rPr>
              <a:t>N1: </a:t>
            </a:r>
            <a:r>
              <a:rPr lang="en-US" dirty="0" err="1">
                <a:highlight>
                  <a:srgbClr val="FFFF00"/>
                </a:highlight>
              </a:rPr>
              <a:t>di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căn</a:t>
            </a:r>
            <a:r>
              <a:rPr lang="en-US" dirty="0">
                <a:highlight>
                  <a:srgbClr val="FFFF00"/>
                </a:highlight>
              </a:rPr>
              <a:t> 1-2 </a:t>
            </a:r>
            <a:r>
              <a:rPr lang="en-US" dirty="0" err="1">
                <a:highlight>
                  <a:srgbClr val="FFFF00"/>
                </a:highlight>
              </a:rPr>
              <a:t>nhóm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hạch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vùng</a:t>
            </a:r>
            <a:endParaRPr lang="en-US" dirty="0">
              <a:highlight>
                <a:srgbClr val="FFFF00"/>
              </a:highlight>
            </a:endParaRP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dirty="0">
                <a:highlight>
                  <a:srgbClr val="FFFF00"/>
                </a:highlight>
              </a:rPr>
              <a:t>N2: </a:t>
            </a:r>
            <a:r>
              <a:rPr lang="en-US" dirty="0" err="1">
                <a:highlight>
                  <a:srgbClr val="FFFF00"/>
                </a:highlight>
              </a:rPr>
              <a:t>di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căn</a:t>
            </a:r>
            <a:r>
              <a:rPr lang="en-US" dirty="0">
                <a:highlight>
                  <a:srgbClr val="FFFF00"/>
                </a:highlight>
              </a:rPr>
              <a:t> 3-6 </a:t>
            </a:r>
            <a:r>
              <a:rPr lang="en-US" dirty="0" err="1">
                <a:highlight>
                  <a:srgbClr val="FFFF00"/>
                </a:highlight>
              </a:rPr>
              <a:t>nhóm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hạch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vùng</a:t>
            </a:r>
            <a:endParaRPr lang="en-US" dirty="0">
              <a:highlight>
                <a:srgbClr val="FFFF00"/>
              </a:highlight>
            </a:endParaRP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dirty="0"/>
              <a:t>N3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sz="2800" dirty="0"/>
              <a:t>N3a: </a:t>
            </a:r>
            <a:r>
              <a:rPr lang="en-US" sz="2800" dirty="0" err="1"/>
              <a:t>di</a:t>
            </a:r>
            <a:r>
              <a:rPr lang="en-US" sz="2800" dirty="0"/>
              <a:t> </a:t>
            </a:r>
            <a:r>
              <a:rPr lang="en-US" sz="2800" dirty="0" err="1"/>
              <a:t>căn</a:t>
            </a:r>
            <a:r>
              <a:rPr lang="en-US" sz="2800" dirty="0"/>
              <a:t> 7-15 </a:t>
            </a:r>
            <a:r>
              <a:rPr lang="en-US" sz="2800" dirty="0" err="1"/>
              <a:t>nhóm</a:t>
            </a:r>
            <a:r>
              <a:rPr lang="en-US" sz="2800" dirty="0"/>
              <a:t> </a:t>
            </a:r>
            <a:r>
              <a:rPr lang="en-US" sz="2800" dirty="0" err="1"/>
              <a:t>hạch</a:t>
            </a:r>
            <a:r>
              <a:rPr lang="en-US" sz="2800" dirty="0"/>
              <a:t> </a:t>
            </a:r>
            <a:r>
              <a:rPr lang="en-US" sz="2800" dirty="0" err="1"/>
              <a:t>vùng</a:t>
            </a:r>
            <a:endParaRPr lang="en-US" sz="2800" dirty="0"/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sz="2800" dirty="0"/>
              <a:t>N3b: </a:t>
            </a:r>
            <a:r>
              <a:rPr lang="en-US" sz="2800" dirty="0" err="1"/>
              <a:t>di</a:t>
            </a:r>
            <a:r>
              <a:rPr lang="en-US" sz="2800" dirty="0"/>
              <a:t> </a:t>
            </a:r>
            <a:r>
              <a:rPr lang="en-US" sz="2800" dirty="0" err="1"/>
              <a:t>căn</a:t>
            </a:r>
            <a:r>
              <a:rPr lang="en-US" sz="2800" dirty="0"/>
              <a:t> </a:t>
            </a:r>
            <a:r>
              <a:rPr lang="en-US" sz="2800" dirty="0" err="1"/>
              <a:t>từ</a:t>
            </a:r>
            <a:r>
              <a:rPr lang="en-US" sz="2800" dirty="0"/>
              <a:t> 16 </a:t>
            </a:r>
            <a:r>
              <a:rPr lang="en-US" sz="2800" dirty="0" err="1"/>
              <a:t>nhóm</a:t>
            </a:r>
            <a:r>
              <a:rPr lang="en-US" sz="2800" dirty="0"/>
              <a:t> </a:t>
            </a:r>
            <a:r>
              <a:rPr lang="en-US" sz="2800" dirty="0" err="1"/>
              <a:t>hạch</a:t>
            </a:r>
            <a:r>
              <a:rPr lang="en-US" sz="2800" dirty="0"/>
              <a:t> </a:t>
            </a:r>
            <a:r>
              <a:rPr lang="en-US" sz="2800" dirty="0" err="1"/>
              <a:t>vùng</a:t>
            </a:r>
            <a:r>
              <a:rPr lang="en-US" sz="2800" dirty="0"/>
              <a:t> </a:t>
            </a:r>
            <a:r>
              <a:rPr lang="en-US" sz="2800" err="1"/>
              <a:t>trờ</a:t>
            </a:r>
            <a:r>
              <a:rPr lang="en-US" sz="2800"/>
              <a:t> lên</a:t>
            </a:r>
            <a:endParaRPr lang="en-US" sz="28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1508166" y="1085887"/>
            <a:ext cx="7125195" cy="504785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483032" y="244938"/>
            <a:ext cx="2604654" cy="601083"/>
          </a:xfrm>
          <a:prstGeom prst="roundRect">
            <a:avLst/>
          </a:prstGeom>
          <a:ln w="19050">
            <a:solidFill>
              <a:srgbClr val="000066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rgbClr val="00009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Giai đoạn</a:t>
            </a:r>
          </a:p>
        </p:txBody>
      </p:sp>
    </p:spTree>
    <p:extLst>
      <p:ext uri="{BB962C8B-B14F-4D97-AF65-F5344CB8AC3E}">
        <p14:creationId xmlns:p14="http://schemas.microsoft.com/office/powerpoint/2010/main" val="35029555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483032" y="244938"/>
            <a:ext cx="2604654" cy="601083"/>
          </a:xfrm>
          <a:prstGeom prst="roundRect">
            <a:avLst/>
          </a:prstGeom>
          <a:ln w="19050">
            <a:solidFill>
              <a:srgbClr val="000066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rgbClr val="00009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Giai đoạn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1558159" y="966209"/>
            <a:ext cx="7243359" cy="520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85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483032" y="244938"/>
            <a:ext cx="2604654" cy="601083"/>
          </a:xfrm>
          <a:prstGeom prst="roundRect">
            <a:avLst/>
          </a:prstGeom>
          <a:ln w="19050">
            <a:solidFill>
              <a:srgbClr val="000066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rgbClr val="00009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Giai đoạn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1703726" y="1027907"/>
            <a:ext cx="7097792" cy="502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833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500">
                <a:solidFill>
                  <a:srgbClr val="FFC000"/>
                </a:solidFill>
              </a:rPr>
              <a:t>TNM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850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000" b="1" dirty="0"/>
              <a:t>M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dirty="0" err="1"/>
              <a:t>Mx</a:t>
            </a:r>
            <a:r>
              <a:rPr lang="en-US" dirty="0"/>
              <a:t>: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di</a:t>
            </a:r>
            <a:r>
              <a:rPr lang="en-US" dirty="0"/>
              <a:t> </a:t>
            </a:r>
            <a:r>
              <a:rPr lang="en-US" dirty="0" err="1"/>
              <a:t>căn</a:t>
            </a:r>
            <a:r>
              <a:rPr lang="en-US" dirty="0"/>
              <a:t> </a:t>
            </a:r>
            <a:r>
              <a:rPr lang="en-US" dirty="0" err="1"/>
              <a:t>xa</a:t>
            </a:r>
            <a:endParaRPr lang="en-US" dirty="0"/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dirty="0"/>
              <a:t>M0: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di</a:t>
            </a:r>
            <a:r>
              <a:rPr lang="en-US" dirty="0"/>
              <a:t> </a:t>
            </a:r>
            <a:r>
              <a:rPr lang="en-US" dirty="0" err="1"/>
              <a:t>căn</a:t>
            </a:r>
            <a:r>
              <a:rPr lang="en-US" dirty="0"/>
              <a:t> </a:t>
            </a:r>
            <a:r>
              <a:rPr lang="en-US" dirty="0" err="1"/>
              <a:t>xa</a:t>
            </a:r>
            <a:endParaRPr lang="en-US" dirty="0"/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dirty="0"/>
              <a:t>M1: </a:t>
            </a:r>
            <a:r>
              <a:rPr lang="en-US" dirty="0" err="1"/>
              <a:t>di</a:t>
            </a:r>
            <a:r>
              <a:rPr lang="en-US" dirty="0"/>
              <a:t> </a:t>
            </a:r>
            <a:r>
              <a:rPr lang="en-US" dirty="0" err="1"/>
              <a:t>căn</a:t>
            </a:r>
            <a:r>
              <a:rPr lang="en-US" dirty="0"/>
              <a:t> </a:t>
            </a:r>
            <a:r>
              <a:rPr lang="en-US" dirty="0" err="1"/>
              <a:t>xa</a:t>
            </a:r>
            <a:endParaRPr lang="en-US" dirty="0"/>
          </a:p>
          <a:p>
            <a:pPr lvl="1" eaLnBrk="1" fontAlgn="auto" hangingPunct="1">
              <a:spcAft>
                <a:spcPts val="0"/>
              </a:spcAft>
              <a:defRPr/>
            </a:pPr>
            <a:endParaRPr lang="en-US" dirty="0"/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di</a:t>
            </a:r>
            <a:r>
              <a:rPr lang="en-US" dirty="0"/>
              <a:t> </a:t>
            </a:r>
            <a:r>
              <a:rPr lang="en-US" dirty="0" err="1"/>
              <a:t>căn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: </a:t>
            </a:r>
            <a:r>
              <a:rPr lang="en-US" dirty="0" err="1"/>
              <a:t>hạch</a:t>
            </a:r>
            <a:r>
              <a:rPr lang="en-US" dirty="0"/>
              <a:t> </a:t>
            </a:r>
            <a:r>
              <a:rPr lang="en-US" dirty="0" err="1"/>
              <a:t>bạch</a:t>
            </a:r>
            <a:r>
              <a:rPr lang="en-US" dirty="0"/>
              <a:t> </a:t>
            </a:r>
            <a:r>
              <a:rPr lang="en-US" dirty="0" err="1"/>
              <a:t>huyết</a:t>
            </a:r>
            <a:r>
              <a:rPr lang="en-US" dirty="0"/>
              <a:t>, </a:t>
            </a:r>
            <a:r>
              <a:rPr lang="en-US" dirty="0" err="1"/>
              <a:t>da</a:t>
            </a:r>
            <a:r>
              <a:rPr lang="en-US" dirty="0"/>
              <a:t>, </a:t>
            </a:r>
            <a:r>
              <a:rPr lang="en-US" dirty="0" err="1"/>
              <a:t>phổi</a:t>
            </a:r>
            <a:r>
              <a:rPr lang="en-US" dirty="0"/>
              <a:t>, </a:t>
            </a:r>
            <a:r>
              <a:rPr lang="en-US" dirty="0" err="1"/>
              <a:t>màng</a:t>
            </a:r>
            <a:r>
              <a:rPr lang="en-US" dirty="0"/>
              <a:t> </a:t>
            </a:r>
            <a:r>
              <a:rPr lang="en-US" dirty="0" err="1"/>
              <a:t>phổi</a:t>
            </a:r>
            <a:r>
              <a:rPr lang="en-US" dirty="0"/>
              <a:t>, </a:t>
            </a:r>
            <a:r>
              <a:rPr lang="en-US" dirty="0" err="1"/>
              <a:t>tủy</a:t>
            </a:r>
            <a:r>
              <a:rPr lang="en-US" dirty="0"/>
              <a:t> </a:t>
            </a:r>
            <a:r>
              <a:rPr lang="en-US" dirty="0" err="1"/>
              <a:t>xương</a:t>
            </a:r>
            <a:r>
              <a:rPr lang="en-US" dirty="0"/>
              <a:t>, </a:t>
            </a:r>
            <a:r>
              <a:rPr lang="en-US" dirty="0" err="1"/>
              <a:t>xương</a:t>
            </a:r>
            <a:r>
              <a:rPr lang="en-US" dirty="0"/>
              <a:t>, </a:t>
            </a:r>
            <a:r>
              <a:rPr lang="en-US" dirty="0" err="1"/>
              <a:t>não</a:t>
            </a:r>
            <a:r>
              <a:rPr lang="en-US" dirty="0"/>
              <a:t>, </a:t>
            </a:r>
            <a:r>
              <a:rPr lang="en-US" dirty="0" err="1"/>
              <a:t>màng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,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thượng</a:t>
            </a:r>
            <a:r>
              <a:rPr lang="en-US" dirty="0"/>
              <a:t> </a:t>
            </a:r>
            <a:r>
              <a:rPr lang="en-US" dirty="0" err="1"/>
              <a:t>thận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607" y="363676"/>
            <a:ext cx="4582392" cy="458239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389313" y="1103000"/>
            <a:ext cx="2117616" cy="4259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1" y="363681"/>
            <a:ext cx="4582392" cy="4582392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832060" y="1668809"/>
            <a:ext cx="2008121" cy="4259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0781" y="5140035"/>
            <a:ext cx="4582392" cy="6927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+mj-cs"/>
              </a:rPr>
              <a:t>Thế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+mj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+mj-cs"/>
              </a:rPr>
              <a:t>giới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+mj-cs"/>
              </a:rPr>
            </a:b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+mj-cs"/>
              </a:rPr>
              <a:t>K 6th – die 4th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603173" y="5140030"/>
            <a:ext cx="4540826" cy="6927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+mj-cs"/>
              </a:rPr>
              <a:t>Việt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+mj-cs"/>
              </a:rPr>
              <a:t> Nam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+mj-cs"/>
              </a:rPr>
            </a:b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+mj-cs"/>
              </a:rPr>
              <a:t>K 4th – die 3rd</a:t>
            </a:r>
          </a:p>
        </p:txBody>
      </p:sp>
    </p:spTree>
    <p:extLst>
      <p:ext uri="{BB962C8B-B14F-4D97-AF65-F5344CB8AC3E}">
        <p14:creationId xmlns:p14="http://schemas.microsoft.com/office/powerpoint/2010/main" val="2441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1747023" y="676822"/>
            <a:ext cx="6768327" cy="548325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483032" y="244938"/>
            <a:ext cx="2604654" cy="601083"/>
          </a:xfrm>
          <a:prstGeom prst="roundRect">
            <a:avLst/>
          </a:prstGeom>
          <a:ln w="19050">
            <a:solidFill>
              <a:srgbClr val="000066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rgbClr val="00009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Giai đoạn</a:t>
            </a:r>
          </a:p>
        </p:txBody>
      </p:sp>
    </p:spTree>
    <p:extLst>
      <p:ext uri="{BB962C8B-B14F-4D97-AF65-F5344CB8AC3E}">
        <p14:creationId xmlns:p14="http://schemas.microsoft.com/office/powerpoint/2010/main" val="29366288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8089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Giai</a:t>
            </a:r>
            <a:r>
              <a:rPr lang="en-US" dirty="0"/>
              <a:t> </a:t>
            </a:r>
            <a:r>
              <a:rPr lang="en-US" dirty="0" err="1"/>
              <a:t>đoạn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1535" y="846021"/>
            <a:ext cx="6758687" cy="538845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483032" y="244938"/>
            <a:ext cx="2604654" cy="601083"/>
          </a:xfrm>
          <a:prstGeom prst="roundRect">
            <a:avLst/>
          </a:prstGeom>
          <a:ln w="19050">
            <a:solidFill>
              <a:srgbClr val="000066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rgbClr val="00009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Giai đoạn</a:t>
            </a:r>
          </a:p>
        </p:txBody>
      </p:sp>
    </p:spTree>
    <p:extLst>
      <p:ext uri="{BB962C8B-B14F-4D97-AF65-F5344CB8AC3E}">
        <p14:creationId xmlns:p14="http://schemas.microsoft.com/office/powerpoint/2010/main" val="2936535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29D78FA-EC4D-466D-ADB6-AC8CA1039F52}"/>
              </a:ext>
            </a:extLst>
          </p:cNvPr>
          <p:cNvGrpSpPr/>
          <p:nvPr/>
        </p:nvGrpSpPr>
        <p:grpSpPr>
          <a:xfrm>
            <a:off x="-1" y="10886"/>
            <a:ext cx="9144001" cy="6847114"/>
            <a:chOff x="-1" y="10886"/>
            <a:chExt cx="9144001" cy="684711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6729587-AA28-4A98-B6F6-F9E6D499B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10886"/>
              <a:ext cx="9144001" cy="684711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A3ABBB6-DC3B-4804-9432-647A21E8CBD2}"/>
                </a:ext>
              </a:extLst>
            </p:cNvPr>
            <p:cNvSpPr/>
            <p:nvPr/>
          </p:nvSpPr>
          <p:spPr>
            <a:xfrm>
              <a:off x="0" y="5791200"/>
              <a:ext cx="4114800" cy="45720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66449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AA63CC53-7E18-441A-AFEC-F929B1C31E17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7159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rgbClr val="FFFF00"/>
                </a:solidFill>
                <a:latin typeface="Calibri" panose="020F0502020204030204" pitchFamily="34" charset="0"/>
              </a:rPr>
              <a:t>CHẨN ĐÓAN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4BD7294D-8073-4BAB-92AD-99581BA42B4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715962"/>
            <a:ext cx="8991600" cy="5989637"/>
          </a:xfrm>
        </p:spPr>
        <p:txBody>
          <a:bodyPr/>
          <a:lstStyle/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sz="2400" b="1" err="1">
                <a:latin typeface="Calibri" panose="020F0502020204030204" pitchFamily="34" charset="0"/>
              </a:rPr>
              <a:t>Lâm</a:t>
            </a:r>
            <a:r>
              <a:rPr lang="en-US" sz="2400" b="1">
                <a:latin typeface="Calibri" panose="020F0502020204030204" pitchFamily="34" charset="0"/>
              </a:rPr>
              <a:t> sàng</a:t>
            </a:r>
            <a:r>
              <a:rPr lang="vi-VN" sz="2400" b="1">
                <a:latin typeface="Calibri" panose="020F0502020204030204" pitchFamily="34" charset="0"/>
              </a:rPr>
              <a:t> </a:t>
            </a:r>
            <a:r>
              <a:rPr lang="vi-VN" sz="2400">
                <a:solidFill>
                  <a:srgbClr val="00FF00"/>
                </a:solidFill>
                <a:latin typeface="Calibri" panose="020F0502020204030204" pitchFamily="34" charset="0"/>
              </a:rPr>
              <a:t>(ko đặc hiệu)</a:t>
            </a:r>
            <a:endParaRPr lang="en-US" sz="2400" dirty="0">
              <a:solidFill>
                <a:srgbClr val="00FF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ts val="0"/>
              </a:spcBef>
              <a:defRPr/>
            </a:pPr>
            <a:r>
              <a:rPr lang="en-US" sz="2000">
                <a:latin typeface="Calibri" panose="020F0502020204030204" pitchFamily="34" charset="0"/>
              </a:rPr>
              <a:t>Đau </a:t>
            </a:r>
            <a:r>
              <a:rPr lang="en-US" sz="2000" dirty="0" err="1">
                <a:latin typeface="Calibri" panose="020F0502020204030204" pitchFamily="34" charset="0"/>
              </a:rPr>
              <a:t>bụng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âm</a:t>
            </a:r>
            <a:r>
              <a:rPr lang="en-US" sz="2000" dirty="0">
                <a:latin typeface="Calibri" panose="020F0502020204030204" pitchFamily="34" charset="0"/>
              </a:rPr>
              <a:t> ĩ </a:t>
            </a:r>
            <a:r>
              <a:rPr lang="en-US" sz="2000" dirty="0" err="1">
                <a:latin typeface="Calibri" panose="020F0502020204030204" pitchFamily="34" charset="0"/>
              </a:rPr>
              <a:t>vùng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thượng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vị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kéo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dài</a:t>
            </a:r>
            <a:endParaRPr lang="en-US" sz="2000" dirty="0">
              <a:latin typeface="Calibri" panose="020F0502020204030204" pitchFamily="34" charset="0"/>
            </a:endParaRPr>
          </a:p>
          <a:p>
            <a:pPr eaLnBrk="1" hangingPunct="1">
              <a:spcBef>
                <a:spcPts val="0"/>
              </a:spcBef>
              <a:defRPr/>
            </a:pPr>
            <a:r>
              <a:rPr lang="en-US" sz="2000">
                <a:latin typeface="Calibri" panose="020F0502020204030204" pitchFamily="34" charset="0"/>
              </a:rPr>
              <a:t>Đầy </a:t>
            </a:r>
            <a:r>
              <a:rPr lang="en-US" sz="2000" dirty="0" err="1">
                <a:latin typeface="Calibri" panose="020F0502020204030204" pitchFamily="34" charset="0"/>
              </a:rPr>
              <a:t>bụng</a:t>
            </a:r>
            <a:r>
              <a:rPr lang="en-US" sz="2000" dirty="0">
                <a:latin typeface="Calibri" panose="020F0502020204030204" pitchFamily="34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</a:rPr>
              <a:t>ăn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chậm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tiêu</a:t>
            </a:r>
            <a:endParaRPr lang="en-US" sz="2000" dirty="0">
              <a:latin typeface="Calibri" panose="020F0502020204030204" pitchFamily="34" charset="0"/>
            </a:endParaRPr>
          </a:p>
          <a:p>
            <a:pPr eaLnBrk="1" hangingPunct="1">
              <a:spcBef>
                <a:spcPts val="0"/>
              </a:spcBef>
              <a:spcAft>
                <a:spcPts val="1200"/>
              </a:spcAft>
              <a:defRPr/>
            </a:pPr>
            <a:r>
              <a:rPr lang="en-US" sz="2000">
                <a:latin typeface="Calibri" panose="020F0502020204030204" pitchFamily="34" charset="0"/>
              </a:rPr>
              <a:t>Chán </a:t>
            </a:r>
            <a:r>
              <a:rPr lang="en-US" sz="2000" dirty="0" err="1">
                <a:latin typeface="Calibri" panose="020F0502020204030204" pitchFamily="34" charset="0"/>
              </a:rPr>
              <a:t>ăn</a:t>
            </a:r>
            <a:endParaRPr lang="en-US" sz="2000" dirty="0">
              <a:latin typeface="Calibri" panose="020F0502020204030204" pitchFamily="34" charset="0"/>
            </a:endParaRPr>
          </a:p>
          <a:p>
            <a:pPr eaLnBrk="1" hangingPunct="1">
              <a:spcBef>
                <a:spcPts val="0"/>
              </a:spcBef>
              <a:defRPr/>
            </a:pPr>
            <a:r>
              <a:rPr lang="en-US" sz="200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Nôn </a:t>
            </a:r>
            <a:r>
              <a:rPr lang="vi-VN" sz="200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ói, </a:t>
            </a:r>
            <a:r>
              <a:rPr lang="vi-VN" sz="2000">
                <a:solidFill>
                  <a:srgbClr val="00FF00"/>
                </a:solidFill>
                <a:latin typeface="Calibri" panose="020F0502020204030204" pitchFamily="34" charset="0"/>
              </a:rPr>
              <a:t>ói ra máu</a:t>
            </a:r>
            <a:endParaRPr lang="en-US" sz="2000" dirty="0">
              <a:solidFill>
                <a:srgbClr val="00FF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ts val="0"/>
              </a:spcBef>
              <a:defRPr/>
            </a:pPr>
            <a:r>
              <a:rPr lang="en-US" sz="200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Tiêu </a:t>
            </a:r>
            <a:r>
              <a:rPr lang="en-US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phân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đen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 hay </a:t>
            </a:r>
            <a:r>
              <a:rPr lang="en-US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tiêu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ra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máu</a:t>
            </a:r>
            <a:endParaRPr 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ts val="0"/>
              </a:spcBef>
              <a:defRPr/>
            </a:pPr>
            <a:r>
              <a:rPr lang="en-US" sz="200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Khám </a:t>
            </a:r>
            <a:r>
              <a:rPr lang="en-US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lâm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sàng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thấy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dấu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hiệu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thiếu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máu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 hay </a:t>
            </a:r>
            <a:r>
              <a:rPr lang="en-US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sờ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thấy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 u </a:t>
            </a:r>
            <a:r>
              <a:rPr lang="en-US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bụng</a:t>
            </a:r>
            <a:endParaRPr 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sz="2400" b="1">
                <a:latin typeface="Calibri" panose="020F0502020204030204" pitchFamily="34" charset="0"/>
              </a:rPr>
              <a:t>Cận </a:t>
            </a:r>
            <a:r>
              <a:rPr lang="en-US" sz="2400" b="1" dirty="0" err="1">
                <a:latin typeface="Calibri" panose="020F0502020204030204" pitchFamily="34" charset="0"/>
              </a:rPr>
              <a:t>lâm</a:t>
            </a:r>
            <a:r>
              <a:rPr lang="en-US" sz="2400" b="1" dirty="0">
                <a:latin typeface="Calibri" panose="020F0502020204030204" pitchFamily="34" charset="0"/>
              </a:rPr>
              <a:t> </a:t>
            </a:r>
            <a:r>
              <a:rPr lang="en-US" sz="2400" b="1" dirty="0" err="1">
                <a:latin typeface="Calibri" panose="020F0502020204030204" pitchFamily="34" charset="0"/>
              </a:rPr>
              <a:t>sàng</a:t>
            </a:r>
            <a:endParaRPr lang="en-US" sz="2400" b="1" dirty="0">
              <a:latin typeface="Calibri" panose="020F0502020204030204" pitchFamily="34" charset="0"/>
            </a:endParaRPr>
          </a:p>
          <a:p>
            <a:pPr eaLnBrk="1" hangingPunct="1">
              <a:spcBef>
                <a:spcPts val="0"/>
              </a:spcBef>
              <a:defRPr/>
            </a:pPr>
            <a:r>
              <a:rPr lang="en-US" sz="2000" b="1" dirty="0" err="1">
                <a:solidFill>
                  <a:srgbClr val="FF0000"/>
                </a:solidFill>
                <a:latin typeface="Calibri" panose="020F0502020204030204" pitchFamily="34" charset="0"/>
              </a:rPr>
              <a:t>Soi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Calibri" panose="020F0502020204030204" pitchFamily="34" charset="0"/>
              </a:rPr>
              <a:t>dạ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Calibri" panose="020F0502020204030204" pitchFamily="34" charset="0"/>
              </a:rPr>
              <a:t>dày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Calibri" panose="020F0502020204030204" pitchFamily="34" charset="0"/>
              </a:rPr>
              <a:t>và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2000" b="1" err="1">
                <a:solidFill>
                  <a:srgbClr val="FF0000"/>
                </a:solidFill>
                <a:latin typeface="Calibri" panose="020F0502020204030204" pitchFamily="34" charset="0"/>
              </a:rPr>
              <a:t>sinh</a:t>
            </a:r>
            <a:r>
              <a:rPr lang="en-US" sz="2000" b="1">
                <a:solidFill>
                  <a:srgbClr val="FF0000"/>
                </a:solidFill>
                <a:latin typeface="Calibri" panose="020F0502020204030204" pitchFamily="34" charset="0"/>
              </a:rPr>
              <a:t> thiết</a:t>
            </a:r>
            <a:r>
              <a:rPr lang="vi-VN" sz="2000" b="1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vi-VN" sz="1600">
                <a:solidFill>
                  <a:srgbClr val="00FF00"/>
                </a:solidFill>
                <a:latin typeface="Calibri" panose="020F0502020204030204" pitchFamily="34" charset="0"/>
              </a:rPr>
              <a:t>[soi ko thấy thì soi lại sau ≥1 năm →tỷ lệ K của ổ loét DD ??]</a:t>
            </a:r>
            <a:endParaRPr lang="en-US" sz="1600" dirty="0">
              <a:solidFill>
                <a:srgbClr val="00FF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ts val="0"/>
              </a:spcBef>
              <a:defRPr/>
            </a:pPr>
            <a:r>
              <a:rPr lang="en-US" sz="2000" dirty="0" err="1">
                <a:latin typeface="Calibri" panose="020F0502020204030204" pitchFamily="34" charset="0"/>
              </a:rPr>
              <a:t>Chụp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dạ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dày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cản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err="1">
                <a:latin typeface="Calibri" panose="020F0502020204030204" pitchFamily="34" charset="0"/>
              </a:rPr>
              <a:t>quang</a:t>
            </a:r>
            <a:r>
              <a:rPr lang="en-US" sz="2000">
                <a:latin typeface="Calibri" panose="020F0502020204030204" pitchFamily="34" charset="0"/>
              </a:rPr>
              <a:t>  (</a:t>
            </a:r>
            <a:r>
              <a:rPr lang="en-US" sz="2000">
                <a:solidFill>
                  <a:srgbClr val="FFFF00"/>
                </a:solidFill>
                <a:latin typeface="Calibri" panose="020F0502020204030204" pitchFamily="34" charset="0"/>
              </a:rPr>
              <a:t>có </a:t>
            </a:r>
            <a:r>
              <a:rPr lang="en-US" sz="2000" dirty="0" err="1">
                <a:solidFill>
                  <a:srgbClr val="FFFF00"/>
                </a:solidFill>
                <a:latin typeface="Calibri" panose="020F0502020204030204" pitchFamily="34" charset="0"/>
              </a:rPr>
              <a:t>thể</a:t>
            </a:r>
            <a:r>
              <a:rPr lang="en-US" sz="20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FFFF00"/>
                </a:solidFill>
                <a:latin typeface="Calibri" panose="020F0502020204030204" pitchFamily="34" charset="0"/>
              </a:rPr>
              <a:t>không</a:t>
            </a:r>
            <a:r>
              <a:rPr lang="en-US" sz="20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000" err="1">
                <a:solidFill>
                  <a:srgbClr val="FFFF00"/>
                </a:solidFill>
                <a:latin typeface="Calibri" panose="020F0502020204030204" pitchFamily="34" charset="0"/>
              </a:rPr>
              <a:t>cần</a:t>
            </a:r>
            <a:r>
              <a:rPr lang="en-US" sz="2000">
                <a:latin typeface="Calibri" panose="020F0502020204030204" pitchFamily="34" charset="0"/>
              </a:rPr>
              <a:t>)</a:t>
            </a:r>
            <a:r>
              <a:rPr lang="vi-VN" sz="2000">
                <a:latin typeface="Calibri" panose="020F0502020204030204" pitchFamily="34" charset="0"/>
              </a:rPr>
              <a:t> </a:t>
            </a:r>
            <a:r>
              <a:rPr lang="en-US" sz="2000">
                <a:solidFill>
                  <a:srgbClr val="00FF00"/>
                </a:solidFill>
              </a:rPr>
              <a:t>Ở VN giờ ko có thuốc đối quang kép, nếu có TT ko thể sinh thiết</a:t>
            </a:r>
            <a:endParaRPr lang="en-US" sz="2000" dirty="0">
              <a:solidFill>
                <a:srgbClr val="00FF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ts val="0"/>
              </a:spcBef>
              <a:defRPr/>
            </a:pP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CT scan </a:t>
            </a:r>
            <a:r>
              <a:rPr lang="en-US" sz="2000" b="1" dirty="0" err="1">
                <a:solidFill>
                  <a:srgbClr val="FF0000"/>
                </a:solidFill>
                <a:latin typeface="Calibri" panose="020F0502020204030204" pitchFamily="34" charset="0"/>
              </a:rPr>
              <a:t>bụng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Calibri" panose="020F0502020204030204" pitchFamily="34" charset="0"/>
              </a:rPr>
              <a:t>có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Calibri" panose="020F0502020204030204" pitchFamily="34" charset="0"/>
              </a:rPr>
              <a:t>cản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Calibri" panose="020F0502020204030204" pitchFamily="34" charset="0"/>
              </a:rPr>
              <a:t>quang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 (</a:t>
            </a:r>
            <a:r>
              <a:rPr lang="en-US" sz="2000" b="1" err="1">
                <a:solidFill>
                  <a:srgbClr val="FF0000"/>
                </a:solidFill>
                <a:latin typeface="Calibri" panose="020F0502020204030204" pitchFamily="34" charset="0"/>
              </a:rPr>
              <a:t>tiêm</a:t>
            </a:r>
            <a:r>
              <a:rPr lang="en-US" sz="2000" b="1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vi-VN" sz="2000" b="1">
                <a:solidFill>
                  <a:srgbClr val="FF0000"/>
                </a:solidFill>
                <a:latin typeface="Calibri" panose="020F0502020204030204" pitchFamily="34" charset="0"/>
              </a:rPr>
              <a:t>TM </a:t>
            </a:r>
            <a:r>
              <a:rPr lang="en-US" sz="2000" b="1">
                <a:solidFill>
                  <a:srgbClr val="FF0000"/>
                </a:solidFill>
                <a:latin typeface="Calibri" panose="020F0502020204030204" pitchFamily="34" charset="0"/>
              </a:rPr>
              <a:t>và </a:t>
            </a:r>
            <a:r>
              <a:rPr lang="en-US" sz="2000" b="1" err="1">
                <a:solidFill>
                  <a:srgbClr val="FF0000"/>
                </a:solidFill>
                <a:latin typeface="Calibri" panose="020F0502020204030204" pitchFamily="34" charset="0"/>
              </a:rPr>
              <a:t>uống</a:t>
            </a:r>
            <a:r>
              <a:rPr lang="en-US" sz="2000" b="1">
                <a:solidFill>
                  <a:srgbClr val="FF0000"/>
                </a:solidFill>
                <a:latin typeface="Calibri" panose="020F0502020204030204" pitchFamily="34" charset="0"/>
              </a:rPr>
              <a:t>)</a:t>
            </a:r>
            <a:br>
              <a:rPr lang="vi-VN" sz="2000" b="1">
                <a:solidFill>
                  <a:srgbClr val="FF0000"/>
                </a:solidFill>
                <a:latin typeface="Calibri" panose="020F0502020204030204" pitchFamily="34" charset="0"/>
              </a:rPr>
            </a:br>
            <a:r>
              <a:rPr lang="vi-VN" sz="1800">
                <a:solidFill>
                  <a:srgbClr val="00FF00"/>
                </a:solidFill>
                <a:latin typeface="Calibri" panose="020F0502020204030204" pitchFamily="34" charset="0"/>
              </a:rPr>
              <a:t>[uống để dạ dày căng ra →thấy rõ thành →</a:t>
            </a:r>
            <a:r>
              <a:rPr lang="el-GR" sz="1800">
                <a:solidFill>
                  <a:srgbClr val="00FF00"/>
                </a:solidFill>
                <a:latin typeface="Calibri" panose="020F0502020204030204" pitchFamily="34" charset="0"/>
              </a:rPr>
              <a:t>Δ</a:t>
            </a:r>
            <a:r>
              <a:rPr lang="vi-VN" sz="1800">
                <a:solidFill>
                  <a:srgbClr val="00FF00"/>
                </a:solidFill>
                <a:latin typeface="Calibri" panose="020F0502020204030204" pitchFamily="34" charset="0"/>
              </a:rPr>
              <a:t> giai đoạn]</a:t>
            </a:r>
            <a:endParaRPr lang="en-US" sz="1800" dirty="0">
              <a:solidFill>
                <a:srgbClr val="00FF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ts val="0"/>
              </a:spcBef>
              <a:defRPr/>
            </a:pPr>
            <a:r>
              <a:rPr lang="en-US" sz="2000" dirty="0">
                <a:latin typeface="Calibri" panose="020F0502020204030204" pitchFamily="34" charset="0"/>
              </a:rPr>
              <a:t>XQ </a:t>
            </a:r>
            <a:r>
              <a:rPr lang="en-US" sz="2000" dirty="0" err="1">
                <a:latin typeface="Calibri" panose="020F0502020204030204" pitchFamily="34" charset="0"/>
              </a:rPr>
              <a:t>ngực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thẳng</a:t>
            </a:r>
            <a:r>
              <a:rPr lang="en-US" sz="2000" dirty="0">
                <a:latin typeface="Calibri" panose="020F0502020204030204" pitchFamily="34" charset="0"/>
              </a:rPr>
              <a:t> (</a:t>
            </a:r>
            <a:r>
              <a:rPr lang="en-US" sz="2000" dirty="0" err="1">
                <a:latin typeface="Calibri" panose="020F0502020204030204" pitchFamily="34" charset="0"/>
              </a:rPr>
              <a:t>nếu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nghi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ngờ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di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căn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phổi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>
                <a:latin typeface="Calibri" panose="020F0502020204030204" pitchFamily="34" charset="0"/>
              </a:rPr>
              <a:t>&gt;&gt; CT </a:t>
            </a:r>
            <a:r>
              <a:rPr lang="en-US" sz="2000" dirty="0">
                <a:latin typeface="Calibri" panose="020F0502020204030204" pitchFamily="34" charset="0"/>
              </a:rPr>
              <a:t>scan </a:t>
            </a:r>
            <a:r>
              <a:rPr lang="en-US" sz="2000" dirty="0" err="1">
                <a:latin typeface="Calibri" panose="020F0502020204030204" pitchFamily="34" charset="0"/>
              </a:rPr>
              <a:t>ngực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có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cản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err="1">
                <a:latin typeface="Calibri" panose="020F0502020204030204" pitchFamily="34" charset="0"/>
              </a:rPr>
              <a:t>quang</a:t>
            </a:r>
            <a:r>
              <a:rPr lang="en-US" sz="2000">
                <a:latin typeface="Calibri" panose="020F0502020204030204" pitchFamily="34" charset="0"/>
              </a:rPr>
              <a:t>)</a:t>
            </a:r>
            <a:r>
              <a:rPr lang="vi-VN" sz="2000">
                <a:latin typeface="Calibri" panose="020F0502020204030204" pitchFamily="34" charset="0"/>
              </a:rPr>
              <a:t> </a:t>
            </a:r>
            <a:r>
              <a:rPr lang="vi-VN" sz="2000">
                <a:solidFill>
                  <a:srgbClr val="00FF00"/>
                </a:solidFill>
              </a:rPr>
              <a:t>Theo NCCN và WHO thì CAT ngực bụng cản quang từ đầu nhưng tại VN nghèo. Giá trị của XQ phổi Dx di căn chỉ tầm 10-20%).</a:t>
            </a:r>
            <a:endParaRPr lang="en-US" sz="2000" dirty="0">
              <a:solidFill>
                <a:srgbClr val="00FF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ts val="0"/>
              </a:spcBef>
              <a:defRPr/>
            </a:pPr>
            <a:r>
              <a:rPr lang="en-US" sz="2000" dirty="0" err="1">
                <a:latin typeface="Calibri" panose="020F0502020204030204" pitchFamily="34" charset="0"/>
              </a:rPr>
              <a:t>Sinh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thiết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tổn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thương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di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căn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nếu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nghi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ngờ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di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căn</a:t>
            </a:r>
            <a:endParaRPr lang="en-US" sz="2000" dirty="0">
              <a:latin typeface="Calibri" panose="020F0502020204030204" pitchFamily="34" charset="0"/>
            </a:endParaRPr>
          </a:p>
          <a:p>
            <a:pPr eaLnBrk="1" hangingPunct="1">
              <a:spcBef>
                <a:spcPts val="0"/>
              </a:spcBef>
              <a:defRPr/>
            </a:pPr>
            <a:r>
              <a:rPr lang="en-US" sz="2000">
                <a:solidFill>
                  <a:srgbClr val="FFFF00"/>
                </a:solidFill>
                <a:latin typeface="Calibri" panose="020F0502020204030204" pitchFamily="34" charset="0"/>
              </a:rPr>
              <a:t>Test </a:t>
            </a:r>
            <a:r>
              <a:rPr lang="vi-VN" sz="2000">
                <a:solidFill>
                  <a:srgbClr val="FFFF00"/>
                </a:solidFill>
                <a:latin typeface="Calibri" panose="020F0502020204030204" pitchFamily="34" charset="0"/>
              </a:rPr>
              <a:t>HER</a:t>
            </a:r>
            <a:r>
              <a:rPr lang="en-US" sz="200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FFFF00"/>
                </a:solidFill>
                <a:latin typeface="Calibri" panose="020F0502020204030204" pitchFamily="34" charset="0"/>
              </a:rPr>
              <a:t>2 </a:t>
            </a:r>
            <a:r>
              <a:rPr lang="en-US" sz="2000" dirty="0" err="1">
                <a:solidFill>
                  <a:srgbClr val="FFFF00"/>
                </a:solidFill>
                <a:latin typeface="Calibri" panose="020F0502020204030204" pitchFamily="34" charset="0"/>
              </a:rPr>
              <a:t>nếu</a:t>
            </a:r>
            <a:r>
              <a:rPr lang="en-US" sz="20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FFFF00"/>
                </a:solidFill>
                <a:latin typeface="Calibri" panose="020F0502020204030204" pitchFamily="34" charset="0"/>
              </a:rPr>
              <a:t>có</a:t>
            </a:r>
            <a:r>
              <a:rPr lang="en-US" sz="2000" dirty="0">
                <a:solidFill>
                  <a:srgbClr val="FFFF00"/>
                </a:solidFill>
                <a:latin typeface="Calibri" panose="020F0502020204030204" pitchFamily="34" charset="0"/>
              </a:rPr>
              <a:t> sang </a:t>
            </a:r>
            <a:r>
              <a:rPr lang="en-US" sz="2000" dirty="0" err="1">
                <a:solidFill>
                  <a:srgbClr val="FFFF00"/>
                </a:solidFill>
                <a:latin typeface="Calibri" panose="020F0502020204030204" pitchFamily="34" charset="0"/>
              </a:rPr>
              <a:t>thương</a:t>
            </a:r>
            <a:r>
              <a:rPr lang="en-US" sz="20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FFFF00"/>
                </a:solidFill>
                <a:latin typeface="Calibri" panose="020F0502020204030204" pitchFamily="34" charset="0"/>
              </a:rPr>
              <a:t>di</a:t>
            </a:r>
            <a:r>
              <a:rPr lang="en-US" sz="20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FFFF00"/>
                </a:solidFill>
                <a:latin typeface="Calibri" panose="020F0502020204030204" pitchFamily="34" charset="0"/>
              </a:rPr>
              <a:t>căn</a:t>
            </a:r>
            <a:r>
              <a:rPr lang="en-US" sz="2000" dirty="0">
                <a:solidFill>
                  <a:srgbClr val="FFFF00"/>
                </a:solidFill>
                <a:latin typeface="Calibri" panose="020F0502020204030204" pitchFamily="34" charset="0"/>
              </a:rPr>
              <a:t>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964EC6-69D3-46AD-AAD2-210D933064B3}"/>
              </a:ext>
            </a:extLst>
          </p:cNvPr>
          <p:cNvSpPr/>
          <p:nvPr/>
        </p:nvSpPr>
        <p:spPr>
          <a:xfrm>
            <a:off x="6248400" y="1295400"/>
            <a:ext cx="2895600" cy="12003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>
                <a:solidFill>
                  <a:srgbClr val="00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Tầm soát </a:t>
            </a:r>
            <a:r>
              <a:rPr lang="vi-VN">
                <a:solidFill>
                  <a:srgbClr val="00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 dạ dày GĐ </a:t>
            </a:r>
            <a:r>
              <a:rPr lang="en-US">
                <a:solidFill>
                  <a:srgbClr val="00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sớm:</a:t>
            </a:r>
            <a:endParaRPr lang="vi-VN">
              <a:solidFill>
                <a:srgbClr val="00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>
                <a:solidFill>
                  <a:srgbClr val="00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&gt;40 tuổi, có các tr.ch chán ăn, đầy bụng,...</a:t>
            </a:r>
            <a:endParaRPr lang="vi-VN">
              <a:solidFill>
                <a:srgbClr val="00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>
                <a:solidFill>
                  <a:srgbClr val="00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 các ytnc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FC583B4-94DA-43FA-889A-3FCC9FA38964}"/>
              </a:ext>
            </a:extLst>
          </p:cNvPr>
          <p:cNvGrpSpPr/>
          <p:nvPr/>
        </p:nvGrpSpPr>
        <p:grpSpPr>
          <a:xfrm>
            <a:off x="446314" y="1752600"/>
            <a:ext cx="5362780" cy="825983"/>
            <a:chOff x="457200" y="1873009"/>
            <a:chExt cx="5362780" cy="825983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E8B6BB1-56AB-45F9-80F3-47BFC9A33CF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" y="2286000"/>
              <a:ext cx="5257800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FF00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64DC97D-3396-47B5-9197-D06AE17E1AAB}"/>
                </a:ext>
              </a:extLst>
            </p:cNvPr>
            <p:cNvSpPr txBox="1"/>
            <p:nvPr/>
          </p:nvSpPr>
          <p:spPr>
            <a:xfrm>
              <a:off x="4401459" y="1873009"/>
              <a:ext cx="9348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>
                  <a:solidFill>
                    <a:srgbClr val="00FF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GĐ sớm</a:t>
              </a:r>
              <a:endParaRPr lang="en-US">
                <a:solidFill>
                  <a:srgbClr val="00FF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E4C917D-83D1-40C8-8E94-C338279CE1F0}"/>
                </a:ext>
              </a:extLst>
            </p:cNvPr>
            <p:cNvSpPr txBox="1"/>
            <p:nvPr/>
          </p:nvSpPr>
          <p:spPr>
            <a:xfrm>
              <a:off x="4425046" y="2329660"/>
              <a:ext cx="13949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>
                  <a:solidFill>
                    <a:srgbClr val="00FF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GĐ tiến triển</a:t>
              </a:r>
              <a:endParaRPr lang="en-US">
                <a:solidFill>
                  <a:srgbClr val="00FF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C:\Documents and Settings\User\Desktop\My Pictures\shared_355_PU-1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7" r="4552" b="8698"/>
          <a:stretch/>
        </p:blipFill>
        <p:spPr bwMode="auto">
          <a:xfrm>
            <a:off x="5448099" y="980957"/>
            <a:ext cx="3117437" cy="2890685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Nội soi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Chính xác: 90-96%</a:t>
            </a:r>
          </a:p>
          <a:p>
            <a:r>
              <a:rPr lang="vi-VN"/>
              <a:t>Ư</a:t>
            </a:r>
            <a:r>
              <a:rPr lang="en-US"/>
              <a:t>u:</a:t>
            </a:r>
          </a:p>
          <a:p>
            <a:pPr lvl="1"/>
            <a:r>
              <a:rPr lang="en-US"/>
              <a:t>Quan sát trực tiếp</a:t>
            </a:r>
          </a:p>
          <a:p>
            <a:pPr lvl="1"/>
            <a:r>
              <a:rPr lang="en-US"/>
              <a:t>Có thể sinh thiết </a:t>
            </a:r>
            <a:br>
              <a:rPr lang="en-US"/>
            </a:br>
            <a:r>
              <a:rPr lang="en-US"/>
              <a:t>(6-8 mẫu → nhạy 98%)</a:t>
            </a:r>
          </a:p>
          <a:p>
            <a:r>
              <a:rPr lang="en-US"/>
              <a:t>Sinh thiết sai:</a:t>
            </a:r>
          </a:p>
          <a:p>
            <a:pPr lvl="1"/>
            <a:r>
              <a:rPr lang="en-US"/>
              <a:t>Sai vị trí</a:t>
            </a:r>
          </a:p>
          <a:p>
            <a:pPr lvl="1"/>
            <a:r>
              <a:rPr lang="en-US"/>
              <a:t>Không đủ mẫu</a:t>
            </a:r>
          </a:p>
          <a:p>
            <a:pPr lvl="1"/>
            <a:r>
              <a:rPr lang="en-US"/>
              <a:t>Không đủ sâu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604387" y="244938"/>
            <a:ext cx="3483299" cy="601083"/>
          </a:xfrm>
          <a:prstGeom prst="roundRect">
            <a:avLst/>
          </a:prstGeom>
          <a:ln w="19050">
            <a:solidFill>
              <a:srgbClr val="000066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rgbClr val="00009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Cận lâm sàng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6519" t="3695" r="7678" b="4162"/>
          <a:stretch/>
        </p:blipFill>
        <p:spPr>
          <a:xfrm>
            <a:off x="5590971" y="3871642"/>
            <a:ext cx="2831691" cy="228600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277405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 quang cản quang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nhạy</a:t>
            </a:r>
            <a:r>
              <a:rPr lang="en-US" dirty="0"/>
              <a:t> </a:t>
            </a:r>
            <a:r>
              <a:rPr lang="en-US" dirty="0" err="1"/>
              <a:t>thấp</a:t>
            </a:r>
            <a:r>
              <a:rPr lang="en-US" dirty="0"/>
              <a:t>: 14%</a:t>
            </a:r>
          </a:p>
          <a:p>
            <a:r>
              <a:rPr lang="vi-VN" dirty="0"/>
              <a:t>Ư</a:t>
            </a:r>
            <a:r>
              <a:rPr lang="en-US" dirty="0"/>
              <a:t>u:</a:t>
            </a:r>
          </a:p>
          <a:p>
            <a:pPr lvl="1"/>
            <a:r>
              <a:rPr lang="en-US" dirty="0" err="1"/>
              <a:t>Linitis</a:t>
            </a:r>
            <a:r>
              <a:rPr lang="en-US" dirty="0"/>
              <a:t> </a:t>
            </a:r>
            <a:r>
              <a:rPr lang="en-US" dirty="0" err="1"/>
              <a:t>plastica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604387" y="244938"/>
            <a:ext cx="3483299" cy="601083"/>
          </a:xfrm>
          <a:prstGeom prst="roundRect">
            <a:avLst/>
          </a:prstGeom>
          <a:ln w="19050">
            <a:solidFill>
              <a:srgbClr val="000066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rgbClr val="00009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Cận lâm sàng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386" y="3388517"/>
            <a:ext cx="2910964" cy="2762142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386" y="1424400"/>
            <a:ext cx="2910963" cy="192351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346502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CT scan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TNM</a:t>
            </a:r>
          </a:p>
          <a:p>
            <a:r>
              <a:rPr lang="en-US" dirty="0" err="1"/>
              <a:t>Cản</a:t>
            </a:r>
            <a:r>
              <a:rPr lang="en-US" dirty="0"/>
              <a:t> </a:t>
            </a:r>
            <a:r>
              <a:rPr lang="en-US" dirty="0" err="1"/>
              <a:t>quang</a:t>
            </a:r>
            <a:r>
              <a:rPr lang="en-US" dirty="0"/>
              <a:t> </a:t>
            </a:r>
            <a:r>
              <a:rPr lang="en-US" dirty="0" err="1"/>
              <a:t>tĩnh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+ </a:t>
            </a:r>
            <a:r>
              <a:rPr lang="en-US" dirty="0" err="1"/>
              <a:t>uống</a:t>
            </a:r>
            <a:endParaRPr lang="en-US" dirty="0"/>
          </a:p>
          <a:p>
            <a:r>
              <a:rPr lang="en-US" dirty="0"/>
              <a:t>CT scan </a:t>
            </a:r>
            <a:r>
              <a:rPr lang="en-US" dirty="0" err="1"/>
              <a:t>bụng</a:t>
            </a:r>
            <a:r>
              <a:rPr lang="en-US" dirty="0"/>
              <a:t> </a:t>
            </a:r>
            <a:r>
              <a:rPr lang="en-US" dirty="0" err="1"/>
              <a:t>chậu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Xâm</a:t>
            </a:r>
            <a:r>
              <a:rPr lang="en-US" dirty="0"/>
              <a:t> </a:t>
            </a:r>
            <a:r>
              <a:rPr lang="en-US" dirty="0" err="1"/>
              <a:t>lấn</a:t>
            </a:r>
            <a:r>
              <a:rPr lang="en-US" dirty="0"/>
              <a:t> (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: 43-82%)</a:t>
            </a:r>
          </a:p>
          <a:p>
            <a:pPr lvl="1"/>
            <a:r>
              <a:rPr lang="en-US" b="1" dirty="0" err="1"/>
              <a:t>Đánh</a:t>
            </a:r>
            <a:r>
              <a:rPr lang="en-US" b="1" dirty="0"/>
              <a:t> </a:t>
            </a:r>
            <a:r>
              <a:rPr lang="en-US" b="1" dirty="0" err="1"/>
              <a:t>giá</a:t>
            </a:r>
            <a:r>
              <a:rPr lang="en-US" b="1" dirty="0"/>
              <a:t> </a:t>
            </a:r>
            <a:r>
              <a:rPr lang="en-US" b="1" dirty="0" err="1"/>
              <a:t>hạch</a:t>
            </a:r>
            <a:endParaRPr lang="en-US" b="1" dirty="0"/>
          </a:p>
          <a:p>
            <a:pPr lvl="1"/>
            <a:r>
              <a:rPr lang="en-US" dirty="0"/>
              <a:t>Di </a:t>
            </a:r>
            <a:r>
              <a:rPr lang="en-US" dirty="0" err="1"/>
              <a:t>căn</a:t>
            </a:r>
            <a:r>
              <a:rPr lang="en-US" dirty="0"/>
              <a:t> </a:t>
            </a:r>
            <a:r>
              <a:rPr lang="en-US" dirty="0" err="1"/>
              <a:t>phúc</a:t>
            </a:r>
            <a:r>
              <a:rPr lang="en-US" dirty="0"/>
              <a:t> </a:t>
            </a:r>
            <a:r>
              <a:rPr lang="en-US" dirty="0" err="1"/>
              <a:t>mạc</a:t>
            </a:r>
            <a:r>
              <a:rPr lang="en-US" dirty="0"/>
              <a:t> (</a:t>
            </a:r>
            <a:r>
              <a:rPr lang="en-US" dirty="0" err="1"/>
              <a:t>sót</a:t>
            </a:r>
            <a:r>
              <a:rPr lang="en-US" dirty="0"/>
              <a:t> 20-30%)</a:t>
            </a:r>
          </a:p>
          <a:p>
            <a:pPr lvl="1"/>
            <a:r>
              <a:rPr lang="en-US" dirty="0" err="1"/>
              <a:t>Gan</a:t>
            </a:r>
            <a:endParaRPr lang="en-US" dirty="0"/>
          </a:p>
          <a:p>
            <a:pPr lvl="1"/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phụ</a:t>
            </a:r>
            <a:endParaRPr lang="en-US" dirty="0"/>
          </a:p>
          <a:p>
            <a:r>
              <a:rPr lang="en-US" dirty="0" err="1">
                <a:highlight>
                  <a:srgbClr val="FFFF00"/>
                </a:highlight>
              </a:rPr>
              <a:t>Khuyết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điểm</a:t>
            </a:r>
            <a:r>
              <a:rPr lang="en-US" dirty="0">
                <a:highlight>
                  <a:srgbClr val="FFFF00"/>
                </a:highlight>
              </a:rPr>
              <a:t>: </a:t>
            </a:r>
            <a:r>
              <a:rPr lang="en-US" dirty="0" err="1">
                <a:highlight>
                  <a:srgbClr val="FFFF00"/>
                </a:highlight>
              </a:rPr>
              <a:t>tổn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thương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nhỏ</a:t>
            </a:r>
            <a:r>
              <a:rPr lang="en-US" dirty="0">
                <a:highlight>
                  <a:srgbClr val="FFFF00"/>
                </a:highlight>
              </a:rPr>
              <a:t> (&lt;5mm)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604387" y="244938"/>
            <a:ext cx="3483299" cy="601083"/>
          </a:xfrm>
          <a:prstGeom prst="roundRect">
            <a:avLst/>
          </a:prstGeom>
          <a:ln w="19050">
            <a:solidFill>
              <a:srgbClr val="000066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rgbClr val="00009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Cận lâm sàng</a:t>
            </a:r>
          </a:p>
        </p:txBody>
      </p:sp>
    </p:spTree>
    <p:extLst>
      <p:ext uri="{BB962C8B-B14F-4D97-AF65-F5344CB8AC3E}">
        <p14:creationId xmlns:p14="http://schemas.microsoft.com/office/powerpoint/2010/main" val="38858217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PET-CT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42482" y="1690689"/>
            <a:ext cx="8459036" cy="4251258"/>
          </a:xfrm>
        </p:spPr>
        <p:txBody>
          <a:bodyPr>
            <a:normAutofit/>
          </a:bodyPr>
          <a:lstStyle/>
          <a:p>
            <a:r>
              <a:rPr lang="en-US"/>
              <a:t>Không nhạy khi đánh giá T (43-82%) và N (56%)</a:t>
            </a:r>
          </a:p>
          <a:p>
            <a:r>
              <a:rPr lang="en-US"/>
              <a:t>Nhạy nhất để đánh giá M (±)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604387" y="244938"/>
            <a:ext cx="3483299" cy="601083"/>
          </a:xfrm>
          <a:prstGeom prst="roundRect">
            <a:avLst/>
          </a:prstGeom>
          <a:ln w="19050">
            <a:solidFill>
              <a:srgbClr val="000066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rgbClr val="00009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Cận lâm sàng</a:t>
            </a:r>
          </a:p>
        </p:txBody>
      </p:sp>
    </p:spTree>
    <p:extLst>
      <p:ext uri="{BB962C8B-B14F-4D97-AF65-F5344CB8AC3E}">
        <p14:creationId xmlns:p14="http://schemas.microsoft.com/office/powerpoint/2010/main" val="27699541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Siêu âm qua nội soi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Đánh giá T và N</a:t>
            </a:r>
          </a:p>
          <a:p>
            <a:r>
              <a:rPr lang="en-US">
                <a:highlight>
                  <a:srgbClr val="FFFF00"/>
                </a:highlight>
              </a:rPr>
              <a:t>Điều trị tân hỗ trợ</a:t>
            </a:r>
            <a:br>
              <a:rPr lang="en-US">
                <a:highlight>
                  <a:srgbClr val="FFFF00"/>
                </a:highlight>
              </a:rPr>
            </a:br>
            <a:r>
              <a:rPr lang="en-US">
                <a:highlight>
                  <a:srgbClr val="FFFF00"/>
                </a:highlight>
              </a:rPr>
              <a:t>EMR, ESD</a:t>
            </a:r>
          </a:p>
          <a:p>
            <a:r>
              <a:rPr lang="en-US"/>
              <a:t>T1 vs ≥T2:	nhạy 83%</a:t>
            </a:r>
            <a:br>
              <a:rPr lang="en-US"/>
            </a:br>
            <a:r>
              <a:rPr lang="en-US"/>
              <a:t>			đặc hiệu 96%</a:t>
            </a:r>
          </a:p>
          <a:p>
            <a:r>
              <a:rPr lang="en-US"/>
              <a:t>N:		nhạy 69%</a:t>
            </a:r>
            <a:br>
              <a:rPr lang="en-US"/>
            </a:br>
            <a:r>
              <a:rPr lang="en-US"/>
              <a:t>		đặc hiệu 84%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604387" y="244938"/>
            <a:ext cx="3483299" cy="601083"/>
          </a:xfrm>
          <a:prstGeom prst="roundRect">
            <a:avLst/>
          </a:prstGeom>
          <a:ln w="19050">
            <a:solidFill>
              <a:srgbClr val="000066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rgbClr val="00009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Cận lâm sàng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7001"/>
          <a:stretch/>
        </p:blipFill>
        <p:spPr>
          <a:xfrm>
            <a:off x="5796116" y="1204700"/>
            <a:ext cx="3291570" cy="487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69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Tumor markers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highlight>
                  <a:srgbClr val="FFFF00"/>
                </a:highlight>
              </a:rPr>
              <a:t>CEA, CA 19-9, CA 72-4</a:t>
            </a:r>
          </a:p>
          <a:p>
            <a:r>
              <a:rPr lang="en-US"/>
              <a:t>Tăng: bệnh diễn tiến xấu, tái phát</a:t>
            </a:r>
          </a:p>
          <a:p>
            <a:r>
              <a:rPr lang="en-US"/>
              <a:t>Giảm: đáp ứng điều trị</a:t>
            </a:r>
          </a:p>
          <a:p>
            <a:r>
              <a:rPr lang="en-US"/>
              <a:t>Không bao giờ có giá trị nếu </a:t>
            </a:r>
            <a:r>
              <a:rPr lang="vi-VN"/>
              <a:t>dù</a:t>
            </a:r>
            <a:r>
              <a:rPr lang="en-US"/>
              <a:t>ng đơn độc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604387" y="244938"/>
            <a:ext cx="3483299" cy="601083"/>
          </a:xfrm>
          <a:prstGeom prst="roundRect">
            <a:avLst/>
          </a:prstGeom>
          <a:ln w="19050">
            <a:solidFill>
              <a:srgbClr val="000066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rgbClr val="00009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Cận lâm sàng</a:t>
            </a:r>
          </a:p>
        </p:txBody>
      </p:sp>
    </p:spTree>
    <p:extLst>
      <p:ext uri="{BB962C8B-B14F-4D97-AF65-F5344CB8AC3E}">
        <p14:creationId xmlns:p14="http://schemas.microsoft.com/office/powerpoint/2010/main" val="3127889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7" y="226756"/>
            <a:ext cx="5260258" cy="5917789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181601" y="1266063"/>
            <a:ext cx="3583130" cy="4554640"/>
          </a:xfrm>
        </p:spPr>
        <p:txBody>
          <a:bodyPr>
            <a:normAutofit/>
          </a:bodyPr>
          <a:lstStyle/>
          <a:p>
            <a:r>
              <a:rPr lang="en-US" dirty="0" err="1"/>
              <a:t>Gặp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ở </a:t>
            </a:r>
            <a:r>
              <a:rPr lang="en-US" dirty="0" err="1"/>
              <a:t>Đông</a:t>
            </a:r>
            <a:r>
              <a:rPr lang="en-US" dirty="0"/>
              <a:t> Á,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Đông</a:t>
            </a:r>
            <a:r>
              <a:rPr lang="en-US" dirty="0"/>
              <a:t> </a:t>
            </a:r>
            <a:r>
              <a:rPr lang="en-US" dirty="0" err="1"/>
              <a:t>Âu</a:t>
            </a:r>
            <a:r>
              <a:rPr lang="en-US" dirty="0"/>
              <a:t>; </a:t>
            </a:r>
            <a:r>
              <a:rPr lang="en-US" dirty="0" err="1"/>
              <a:t>Tây</a:t>
            </a:r>
            <a:r>
              <a:rPr lang="en-US" dirty="0"/>
              <a:t> </a:t>
            </a:r>
            <a:r>
              <a:rPr lang="en-US" dirty="0" err="1"/>
              <a:t>Âu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Bắc</a:t>
            </a:r>
            <a:r>
              <a:rPr lang="en-US" dirty="0"/>
              <a:t> </a:t>
            </a:r>
            <a:r>
              <a:rPr lang="en-US" dirty="0" err="1"/>
              <a:t>Mỹ</a:t>
            </a:r>
            <a:r>
              <a:rPr lang="en-US" dirty="0"/>
              <a:t> </a:t>
            </a:r>
            <a:r>
              <a:rPr lang="en-US" dirty="0" err="1"/>
              <a:t>ít</a:t>
            </a:r>
            <a:r>
              <a:rPr lang="en-US" dirty="0"/>
              <a:t> </a:t>
            </a:r>
            <a:r>
              <a:rPr lang="en-US" dirty="0" err="1"/>
              <a:t>gặp</a:t>
            </a:r>
            <a:endParaRPr lang="en-US" dirty="0"/>
          </a:p>
          <a:p>
            <a:r>
              <a:rPr lang="en-US" dirty="0" err="1"/>
              <a:t>Tỉ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30 </a:t>
            </a:r>
            <a:r>
              <a:rPr lang="en-US" dirty="0" err="1"/>
              <a:t>năm</a:t>
            </a:r>
            <a:r>
              <a:rPr lang="en-US" dirty="0"/>
              <a:t> </a:t>
            </a:r>
            <a:r>
              <a:rPr lang="en-US" dirty="0" err="1"/>
              <a:t>gần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→ </a:t>
            </a:r>
            <a:r>
              <a:rPr lang="en-US" i="1" dirty="0"/>
              <a:t>H. pylori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483032" y="244938"/>
            <a:ext cx="2604654" cy="601083"/>
          </a:xfrm>
          <a:prstGeom prst="roundRect">
            <a:avLst/>
          </a:prstGeom>
          <a:ln w="19050">
            <a:solidFill>
              <a:srgbClr val="000066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rgbClr val="00009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Dịch tễ</a:t>
            </a:r>
          </a:p>
        </p:txBody>
      </p:sp>
    </p:spTree>
    <p:extLst>
      <p:ext uri="{BB962C8B-B14F-4D97-AF65-F5344CB8AC3E}">
        <p14:creationId xmlns:p14="http://schemas.microsoft.com/office/powerpoint/2010/main" val="16823370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BFE3F1D-3BED-412D-B93F-97B3B2A40B39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457200" y="152400"/>
            <a:ext cx="8229600" cy="8683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err="1">
                <a:solidFill>
                  <a:srgbClr val="FFFF00"/>
                </a:solidFill>
                <a:latin typeface="Calibri" panose="020F0502020204030204" pitchFamily="34" charset="0"/>
              </a:rPr>
              <a:t>Liệu</a:t>
            </a:r>
            <a:r>
              <a:rPr lang="en-US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FF00"/>
                </a:solidFill>
                <a:latin typeface="Calibri" panose="020F0502020204030204" pitchFamily="34" charset="0"/>
              </a:rPr>
              <a:t>pháp</a:t>
            </a:r>
            <a:r>
              <a:rPr lang="en-US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FF00"/>
                </a:solidFill>
                <a:latin typeface="Calibri" panose="020F0502020204030204" pitchFamily="34" charset="0"/>
              </a:rPr>
              <a:t>nhắm</a:t>
            </a:r>
            <a:r>
              <a:rPr lang="en-US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FF00"/>
                </a:solidFill>
                <a:latin typeface="Calibri" panose="020F0502020204030204" pitchFamily="34" charset="0"/>
              </a:rPr>
              <a:t>trúng</a:t>
            </a:r>
            <a:r>
              <a:rPr lang="en-US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FF00"/>
                </a:solidFill>
                <a:latin typeface="Calibri" panose="020F0502020204030204" pitchFamily="34" charset="0"/>
              </a:rPr>
              <a:t>đích</a:t>
            </a:r>
            <a:endParaRPr lang="en-US" dirty="0">
              <a:solidFill>
                <a:srgbClr val="FFFF00"/>
              </a:solidFill>
              <a:latin typeface="Calibri" panose="020F0502020204030204" pitchFamily="34" charset="0"/>
            </a:endParaRP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0BF7D9C6-B996-4CE4-ACB5-73F9AE13141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14300" y="991847"/>
            <a:ext cx="8915400" cy="5691982"/>
          </a:xfrm>
        </p:spPr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en-US" sz="2400" dirty="0" err="1">
                <a:latin typeface="Calibri" panose="020F0502020204030204" pitchFamily="34" charset="0"/>
              </a:rPr>
              <a:t>Giải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phẫu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bệnh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sau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mổ</a:t>
            </a:r>
            <a:r>
              <a:rPr lang="en-US" sz="2400" dirty="0">
                <a:latin typeface="Calibri" panose="020F0502020204030204" pitchFamily="34" charset="0"/>
              </a:rPr>
              <a:t>: </a:t>
            </a:r>
            <a:r>
              <a:rPr lang="en-US" sz="2400" b="1" dirty="0">
                <a:solidFill>
                  <a:srgbClr val="FFFF00"/>
                </a:solidFill>
                <a:latin typeface="Calibri" panose="020F0502020204030204" pitchFamily="34" charset="0"/>
              </a:rPr>
              <a:t>HER 2 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sz="2400" dirty="0" err="1">
                <a:latin typeface="Calibri" panose="020F0502020204030204" pitchFamily="34" charset="0"/>
              </a:rPr>
              <a:t>Bệnh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phẩm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ngâm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Formol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trung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tính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trong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err="1">
                <a:latin typeface="Calibri" panose="020F0502020204030204" pitchFamily="34" charset="0"/>
              </a:rPr>
              <a:t>vòng</a:t>
            </a:r>
            <a:r>
              <a:rPr lang="en-US" sz="2400">
                <a:latin typeface="Calibri" panose="020F0502020204030204" pitchFamily="34" charset="0"/>
              </a:rPr>
              <a:t> </a:t>
            </a:r>
            <a:r>
              <a:rPr lang="vi-VN" sz="2400">
                <a:latin typeface="Calibri" panose="020F0502020204030204" pitchFamily="34" charset="0"/>
              </a:rPr>
              <a:t>30’ </a:t>
            </a:r>
            <a:r>
              <a:rPr lang="en-US" sz="2400">
                <a:latin typeface="Calibri" panose="020F0502020204030204" pitchFamily="34" charset="0"/>
              </a:rPr>
              <a:t>sau </a:t>
            </a:r>
            <a:r>
              <a:rPr lang="en-US" sz="2400" dirty="0" err="1">
                <a:latin typeface="Calibri" panose="020F0502020204030204" pitchFamily="34" charset="0"/>
              </a:rPr>
              <a:t>khi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cắt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dạ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dày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và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err="1">
                <a:latin typeface="Calibri" panose="020F0502020204030204" pitchFamily="34" charset="0"/>
              </a:rPr>
              <a:t>gửi</a:t>
            </a:r>
            <a:r>
              <a:rPr lang="en-US" sz="2400">
                <a:latin typeface="Calibri" panose="020F0502020204030204" pitchFamily="34" charset="0"/>
              </a:rPr>
              <a:t> khoa </a:t>
            </a:r>
            <a:r>
              <a:rPr lang="en-US" sz="2400" dirty="0">
                <a:latin typeface="Calibri" panose="020F0502020204030204" pitchFamily="34" charset="0"/>
              </a:rPr>
              <a:t>GPB </a:t>
            </a:r>
            <a:r>
              <a:rPr lang="en-US" sz="2400" dirty="0" err="1">
                <a:latin typeface="Calibri" panose="020F0502020204030204" pitchFamily="34" charset="0"/>
              </a:rPr>
              <a:t>trong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err="1">
                <a:latin typeface="Calibri" panose="020F0502020204030204" pitchFamily="34" charset="0"/>
              </a:rPr>
              <a:t>vòng</a:t>
            </a:r>
            <a:r>
              <a:rPr lang="en-US" sz="2400">
                <a:latin typeface="Calibri" panose="020F0502020204030204" pitchFamily="34" charset="0"/>
              </a:rPr>
              <a:t> </a:t>
            </a:r>
            <a:r>
              <a:rPr lang="vi-VN" sz="2400">
                <a:latin typeface="Calibri" panose="020F0502020204030204" pitchFamily="34" charset="0"/>
              </a:rPr>
              <a:t>48h </a:t>
            </a:r>
            <a:r>
              <a:rPr lang="vi-VN" sz="2000">
                <a:solidFill>
                  <a:srgbClr val="00FF00"/>
                </a:solidFill>
                <a:latin typeface="Calibri" panose="020F0502020204030204" pitchFamily="34" charset="0"/>
              </a:rPr>
              <a:t>(</a:t>
            </a:r>
            <a:r>
              <a:rPr lang="en-US" sz="2000">
                <a:solidFill>
                  <a:srgbClr val="00FF00"/>
                </a:solidFill>
              </a:rPr>
              <a:t>Phải thoả cái này mới có giá trị Tỷ lệ (+) 10-19%</a:t>
            </a:r>
            <a:r>
              <a:rPr lang="vi-VN" sz="2000">
                <a:solidFill>
                  <a:srgbClr val="00FF00"/>
                </a:solidFill>
              </a:rPr>
              <a:t>) </a:t>
            </a:r>
            <a:r>
              <a:rPr lang="en-US" sz="2400">
                <a:latin typeface="Calibri" panose="020F0502020204030204" pitchFamily="34" charset="0"/>
                <a:sym typeface="Symbol"/>
              </a:rPr>
              <a:t>Liệu </a:t>
            </a:r>
            <a:r>
              <a:rPr lang="en-US" sz="2400" dirty="0" err="1">
                <a:latin typeface="Calibri" panose="020F0502020204030204" pitchFamily="34" charset="0"/>
                <a:sym typeface="Symbol"/>
              </a:rPr>
              <a:t>pháp</a:t>
            </a:r>
            <a:r>
              <a:rPr lang="en-US" sz="2400" dirty="0">
                <a:latin typeface="Calibri" panose="020F0502020204030204" pitchFamily="34" charset="0"/>
                <a:sym typeface="Symbol"/>
              </a:rPr>
              <a:t> </a:t>
            </a:r>
            <a:r>
              <a:rPr lang="en-US" sz="2400" dirty="0" err="1">
                <a:latin typeface="Calibri" panose="020F0502020204030204" pitchFamily="34" charset="0"/>
                <a:sym typeface="Symbol"/>
              </a:rPr>
              <a:t>nhắm</a:t>
            </a:r>
            <a:r>
              <a:rPr lang="en-US" sz="2400" dirty="0">
                <a:latin typeface="Calibri" panose="020F0502020204030204" pitchFamily="34" charset="0"/>
                <a:sym typeface="Symbol"/>
              </a:rPr>
              <a:t> </a:t>
            </a:r>
            <a:r>
              <a:rPr lang="en-US" sz="2400" err="1">
                <a:latin typeface="Calibri" panose="020F0502020204030204" pitchFamily="34" charset="0"/>
                <a:sym typeface="Symbol"/>
              </a:rPr>
              <a:t>trúng</a:t>
            </a:r>
            <a:r>
              <a:rPr lang="en-US" sz="2400">
                <a:latin typeface="Calibri" panose="020F0502020204030204" pitchFamily="34" charset="0"/>
                <a:sym typeface="Symbol"/>
              </a:rPr>
              <a:t> đích</a:t>
            </a:r>
            <a:endParaRPr lang="en-US" sz="2400" dirty="0">
              <a:latin typeface="Calibri" panose="020F0502020204030204" pitchFamily="34" charset="0"/>
              <a:sym typeface="Symbol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vi-VN" sz="2400">
                <a:solidFill>
                  <a:srgbClr val="FFFF00"/>
                </a:solidFill>
                <a:latin typeface="Calibri" panose="020F0502020204030204" pitchFamily="34" charset="0"/>
              </a:rPr>
              <a:t>Trastuzumab</a:t>
            </a:r>
            <a:r>
              <a:rPr lang="en-US" sz="2400">
                <a:solidFill>
                  <a:srgbClr val="FFFF00"/>
                </a:solidFill>
                <a:latin typeface="Calibri" panose="020F0502020204030204" pitchFamily="34" charset="0"/>
              </a:rPr>
              <a:t> (</a:t>
            </a:r>
            <a:r>
              <a:rPr lang="vi-VN" sz="2400">
                <a:solidFill>
                  <a:srgbClr val="FFFF00"/>
                </a:solidFill>
                <a:latin typeface="Calibri" panose="020F0502020204030204" pitchFamily="34" charset="0"/>
              </a:rPr>
              <a:t>Herceptin </a:t>
            </a:r>
            <a:r>
              <a:rPr lang="vi-VN" sz="2400">
                <a:solidFill>
                  <a:srgbClr val="00FF00"/>
                </a:solidFill>
                <a:latin typeface="Calibri" panose="020F0502020204030204" pitchFamily="34" charset="0"/>
              </a:rPr>
              <a:t>- </a:t>
            </a:r>
            <a:r>
              <a:rPr lang="en-US" sz="2400">
                <a:solidFill>
                  <a:srgbClr val="00FF00"/>
                </a:solidFill>
              </a:rPr>
              <a:t>1 liều 500 triệu</a:t>
            </a:r>
            <a:r>
              <a:rPr lang="en-US" sz="2400">
                <a:solidFill>
                  <a:srgbClr val="FFFF00"/>
                </a:solidFill>
                <a:latin typeface="Calibri" panose="020F0502020204030204" pitchFamily="34" charset="0"/>
              </a:rPr>
              <a:t>):</a:t>
            </a:r>
            <a:r>
              <a:rPr lang="vi-VN" sz="240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vi-VN" sz="2400" dirty="0">
                <a:solidFill>
                  <a:srgbClr val="FFFF00"/>
                </a:solidFill>
                <a:latin typeface="Calibri" panose="020F0502020204030204" pitchFamily="34" charset="0"/>
              </a:rPr>
              <a:t>kháng thể đơn dòng tái tổ hợp DNA có nguồn gốc từ người, tác động chọn lọc lên thành phần ngoại bào của protein thụ thể 2 của yếu tố tăng trưởng biểu bì người (HER2). Đây là liệu pháp trúng đích HER2 trong điều trị ung thư dạ dày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vi-VN" sz="2400" dirty="0">
                <a:solidFill>
                  <a:srgbClr val="FFFF00"/>
                </a:solidFill>
                <a:latin typeface="Calibri" panose="020F0502020204030204" pitchFamily="34" charset="0"/>
              </a:rPr>
              <a:t>có HER 2 dương </a:t>
            </a:r>
            <a:r>
              <a:rPr lang="vi-VN" sz="2400">
                <a:solidFill>
                  <a:srgbClr val="FFFF00"/>
                </a:solidFill>
                <a:latin typeface="Calibri" panose="020F0502020204030204" pitchFamily="34" charset="0"/>
              </a:rPr>
              <a:t>tính.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sz="2400">
                <a:solidFill>
                  <a:srgbClr val="00FF00"/>
                </a:solidFill>
              </a:rPr>
              <a:t>Lại có đb gene kháng thuốc =&gt;có thuốc thế hệ 2-3 rồi</a:t>
            </a:r>
            <a:endParaRPr lang="en-US" sz="2400" dirty="0">
              <a:solidFill>
                <a:srgbClr val="00FF00"/>
              </a:solidFill>
              <a:latin typeface="Calibri" panose="020F0502020204030204" pitchFamily="34" charset="0"/>
              <a:sym typeface="Symbol"/>
            </a:endParaRP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14AC8849-771E-48CD-942C-1E787142402A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457200" y="152400"/>
            <a:ext cx="8229600" cy="7921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err="1">
                <a:solidFill>
                  <a:srgbClr val="FFFF00"/>
                </a:solidFill>
                <a:latin typeface="Calibri" panose="020F0502020204030204" pitchFamily="34" charset="0"/>
              </a:rPr>
              <a:t>Biến</a:t>
            </a:r>
            <a:r>
              <a:rPr lang="en-US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FF00"/>
                </a:solidFill>
                <a:latin typeface="Calibri" panose="020F0502020204030204" pitchFamily="34" charset="0"/>
              </a:rPr>
              <a:t>chứng</a:t>
            </a:r>
            <a:r>
              <a:rPr lang="en-US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D87565B9-3DFC-4074-8788-738CE204F6D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219200"/>
            <a:ext cx="8229600" cy="533400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en-US" sz="4800" dirty="0" err="1">
                <a:latin typeface="Calibri" panose="020F0502020204030204" pitchFamily="34" charset="0"/>
              </a:rPr>
              <a:t>Thủng</a:t>
            </a:r>
            <a:r>
              <a:rPr lang="en-US" sz="4800" dirty="0">
                <a:latin typeface="Calibri" panose="020F0502020204030204" pitchFamily="34" charset="0"/>
              </a:rPr>
              <a:t> </a:t>
            </a:r>
            <a:r>
              <a:rPr lang="en-US" sz="4800" dirty="0" err="1">
                <a:latin typeface="Calibri" panose="020F0502020204030204" pitchFamily="34" charset="0"/>
              </a:rPr>
              <a:t>dạ</a:t>
            </a:r>
            <a:r>
              <a:rPr lang="en-US" sz="4800" dirty="0">
                <a:latin typeface="Calibri" panose="020F0502020204030204" pitchFamily="34" charset="0"/>
              </a:rPr>
              <a:t> </a:t>
            </a:r>
            <a:r>
              <a:rPr lang="en-US" sz="4800" dirty="0" err="1">
                <a:latin typeface="Calibri" panose="020F0502020204030204" pitchFamily="34" charset="0"/>
              </a:rPr>
              <a:t>dày</a:t>
            </a:r>
            <a:endParaRPr lang="en-US" sz="4800" dirty="0">
              <a:latin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sz="4800" dirty="0" err="1">
                <a:latin typeface="Calibri" panose="020F0502020204030204" pitchFamily="34" charset="0"/>
              </a:rPr>
              <a:t>Chảy</a:t>
            </a:r>
            <a:r>
              <a:rPr lang="en-US" sz="4800" dirty="0">
                <a:latin typeface="Calibri" panose="020F0502020204030204" pitchFamily="34" charset="0"/>
              </a:rPr>
              <a:t> </a:t>
            </a:r>
            <a:r>
              <a:rPr lang="en-US" sz="4800" dirty="0" err="1">
                <a:latin typeface="Calibri" panose="020F0502020204030204" pitchFamily="34" charset="0"/>
              </a:rPr>
              <a:t>máu</a:t>
            </a:r>
            <a:r>
              <a:rPr lang="en-US" sz="4800" dirty="0">
                <a:latin typeface="Calibri" panose="020F0502020204030204" pitchFamily="34" charset="0"/>
              </a:rPr>
              <a:t> </a:t>
            </a:r>
            <a:r>
              <a:rPr lang="en-US" sz="4800" dirty="0" err="1">
                <a:latin typeface="Calibri" panose="020F0502020204030204" pitchFamily="34" charset="0"/>
              </a:rPr>
              <a:t>dạ</a:t>
            </a:r>
            <a:r>
              <a:rPr lang="en-US" sz="4800" dirty="0">
                <a:latin typeface="Calibri" panose="020F0502020204030204" pitchFamily="34" charset="0"/>
              </a:rPr>
              <a:t> </a:t>
            </a:r>
            <a:r>
              <a:rPr lang="en-US" sz="4800" dirty="0" err="1">
                <a:latin typeface="Calibri" panose="020F0502020204030204" pitchFamily="34" charset="0"/>
              </a:rPr>
              <a:t>dày</a:t>
            </a:r>
            <a:endParaRPr lang="en-US" sz="4800" dirty="0">
              <a:latin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sz="4800" dirty="0" err="1">
                <a:latin typeface="Calibri" panose="020F0502020204030204" pitchFamily="34" charset="0"/>
              </a:rPr>
              <a:t>Hẹp</a:t>
            </a:r>
            <a:r>
              <a:rPr lang="en-US" sz="4800" dirty="0">
                <a:latin typeface="Calibri" panose="020F0502020204030204" pitchFamily="34" charset="0"/>
              </a:rPr>
              <a:t> </a:t>
            </a:r>
            <a:r>
              <a:rPr lang="en-US" sz="4800" dirty="0" err="1">
                <a:latin typeface="Calibri" panose="020F0502020204030204" pitchFamily="34" charset="0"/>
              </a:rPr>
              <a:t>môn</a:t>
            </a:r>
            <a:r>
              <a:rPr lang="en-US" sz="4800" dirty="0">
                <a:latin typeface="Calibri" panose="020F0502020204030204" pitchFamily="34" charset="0"/>
              </a:rPr>
              <a:t> </a:t>
            </a:r>
            <a:r>
              <a:rPr lang="en-US" sz="4800" dirty="0" err="1">
                <a:latin typeface="Calibri" panose="020F0502020204030204" pitchFamily="34" charset="0"/>
              </a:rPr>
              <a:t>vị</a:t>
            </a:r>
            <a:endParaRPr lang="en-US" sz="4800" dirty="0">
              <a:latin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sz="4800" dirty="0" err="1">
                <a:latin typeface="Calibri" panose="020F0502020204030204" pitchFamily="34" charset="0"/>
              </a:rPr>
              <a:t>Hẹp</a:t>
            </a:r>
            <a:r>
              <a:rPr lang="en-US" sz="4800" dirty="0">
                <a:latin typeface="Calibri" panose="020F0502020204030204" pitchFamily="34" charset="0"/>
              </a:rPr>
              <a:t> </a:t>
            </a:r>
            <a:r>
              <a:rPr lang="en-US" sz="4800" dirty="0" err="1">
                <a:latin typeface="Calibri" panose="020F0502020204030204" pitchFamily="34" charset="0"/>
              </a:rPr>
              <a:t>tâm</a:t>
            </a:r>
            <a:r>
              <a:rPr lang="en-US" sz="4800" dirty="0">
                <a:latin typeface="Calibri" panose="020F0502020204030204" pitchFamily="34" charset="0"/>
              </a:rPr>
              <a:t> </a:t>
            </a:r>
            <a:r>
              <a:rPr lang="en-US" sz="4800" dirty="0" err="1">
                <a:latin typeface="Calibri" panose="020F0502020204030204" pitchFamily="34" charset="0"/>
              </a:rPr>
              <a:t>vị</a:t>
            </a:r>
            <a:endParaRPr lang="en-US" sz="48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259D3D6-7F50-4C22-9A71-5593115F35FF}"/>
              </a:ext>
            </a:extLst>
          </p:cNvPr>
          <p:cNvGrpSpPr/>
          <p:nvPr/>
        </p:nvGrpSpPr>
        <p:grpSpPr>
          <a:xfrm>
            <a:off x="0" y="-1"/>
            <a:ext cx="9144000" cy="6858001"/>
            <a:chOff x="0" y="-1"/>
            <a:chExt cx="9144000" cy="6858001"/>
          </a:xfrm>
        </p:grpSpPr>
        <p:pic>
          <p:nvPicPr>
            <p:cNvPr id="17411" name="Picture 2" descr="C:\Users\SONY\Downloads\IMG_7694 (1).jpg">
              <a:extLst>
                <a:ext uri="{FF2B5EF4-FFF2-40B4-BE49-F238E27FC236}">
                  <a16:creationId xmlns:a16="http://schemas.microsoft.com/office/drawing/2014/main" id="{F2DEFECD-7DA4-4A10-8129-FCEE62BDFA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9144000" cy="6858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A9168FD-28AE-448F-AF2E-29C09C20AD9D}"/>
                </a:ext>
              </a:extLst>
            </p:cNvPr>
            <p:cNvSpPr/>
            <p:nvPr/>
          </p:nvSpPr>
          <p:spPr>
            <a:xfrm>
              <a:off x="76200" y="152400"/>
              <a:ext cx="3810000" cy="89255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2000" b="1">
                  <a:latin typeface="Calibri" panose="020F0502020204030204" pitchFamily="34" charset="0"/>
                  <a:cs typeface="Calibri" panose="020F0502020204030204" pitchFamily="34" charset="0"/>
                </a:rPr>
                <a:t>Phác đồ Nhật Bản 4th, 2014 </a:t>
              </a:r>
              <a:endParaRPr lang="vi-VN" sz="2000" b="1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Reduction surgery: hiện tại ko chủ trương nữa mà nếu có thì là PT điều trị tr/c thôi</a:t>
              </a:r>
              <a:endParaRPr lang="en-US" sz="1600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88F255E-220A-4397-AFBA-83E8CAD555C5}"/>
              </a:ext>
            </a:extLst>
          </p:cNvPr>
          <p:cNvSpPr/>
          <p:nvPr/>
        </p:nvSpPr>
        <p:spPr>
          <a:xfrm>
            <a:off x="3373595" y="6019800"/>
            <a:ext cx="2170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 di căn hạch là hoá trị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B2CE99-DA2B-44A1-8F30-A8DB914CA986}"/>
              </a:ext>
            </a:extLst>
          </p:cNvPr>
          <p:cNvSpPr/>
          <p:nvPr/>
        </p:nvSpPr>
        <p:spPr>
          <a:xfrm>
            <a:off x="7248361" y="5727412"/>
            <a:ext cx="18847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Hoá trị ở đây chỉ Tx triệu chứng thôi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5517F5-83F9-497E-8BCD-F7E7BDF7F043}"/>
              </a:ext>
            </a:extLst>
          </p:cNvPr>
          <p:cNvSpPr/>
          <p:nvPr/>
        </p:nvSpPr>
        <p:spPr>
          <a:xfrm>
            <a:off x="4343400" y="3657600"/>
            <a:ext cx="3352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Nếu có xâm lấn gan trái thì vẫn là Tx tiệt căn Còn lại chỉ là tạm bợ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C98D9054-3257-429E-953A-0BB3E71DF100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457200" y="-76200"/>
            <a:ext cx="8229600" cy="715963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 err="1">
                <a:solidFill>
                  <a:srgbClr val="FFC000"/>
                </a:solidFill>
                <a:latin typeface="Calibri" panose="020F0502020204030204" pitchFamily="34" charset="0"/>
              </a:rPr>
              <a:t>Ung</a:t>
            </a:r>
            <a:r>
              <a:rPr lang="en-US" sz="3600" dirty="0">
                <a:solidFill>
                  <a:srgbClr val="FFC000"/>
                </a:solidFill>
                <a:latin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rgbClr val="FFC000"/>
                </a:solidFill>
                <a:latin typeface="Calibri" panose="020F0502020204030204" pitchFamily="34" charset="0"/>
              </a:rPr>
              <a:t>thư</a:t>
            </a:r>
            <a:r>
              <a:rPr lang="en-US" sz="3600" dirty="0">
                <a:solidFill>
                  <a:srgbClr val="FFC000"/>
                </a:solidFill>
                <a:latin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rgbClr val="FFC000"/>
                </a:solidFill>
                <a:latin typeface="Calibri" panose="020F0502020204030204" pitchFamily="34" charset="0"/>
              </a:rPr>
              <a:t>dạ</a:t>
            </a:r>
            <a:r>
              <a:rPr lang="en-US" sz="3600" dirty="0">
                <a:solidFill>
                  <a:srgbClr val="FFC000"/>
                </a:solidFill>
                <a:latin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rgbClr val="FFC000"/>
                </a:solidFill>
                <a:latin typeface="Calibri" panose="020F0502020204030204" pitchFamily="34" charset="0"/>
              </a:rPr>
              <a:t>dày</a:t>
            </a:r>
            <a:r>
              <a:rPr lang="en-US" sz="3600" dirty="0">
                <a:solidFill>
                  <a:srgbClr val="FFC000"/>
                </a:solidFill>
                <a:latin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rgbClr val="FFC000"/>
                </a:solidFill>
                <a:latin typeface="Calibri" panose="020F0502020204030204" pitchFamily="34" charset="0"/>
              </a:rPr>
              <a:t>giai</a:t>
            </a:r>
            <a:r>
              <a:rPr lang="en-US" sz="3600" dirty="0">
                <a:solidFill>
                  <a:srgbClr val="FFC000"/>
                </a:solidFill>
                <a:latin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rgbClr val="FFC000"/>
                </a:solidFill>
                <a:latin typeface="Calibri" panose="020F0502020204030204" pitchFamily="34" charset="0"/>
              </a:rPr>
              <a:t>đoạn</a:t>
            </a:r>
            <a:r>
              <a:rPr lang="en-US" sz="3600" dirty="0">
                <a:solidFill>
                  <a:srgbClr val="FFC000"/>
                </a:solidFill>
                <a:latin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rgbClr val="FFC000"/>
                </a:solidFill>
                <a:latin typeface="Calibri" panose="020F0502020204030204" pitchFamily="34" charset="0"/>
              </a:rPr>
              <a:t>sớm</a:t>
            </a:r>
            <a:endParaRPr lang="en-US" sz="3600" dirty="0">
              <a:solidFill>
                <a:srgbClr val="FFFF00"/>
              </a:solidFill>
              <a:latin typeface="Calibri" panose="020F0502020204030204" pitchFamily="34" charset="0"/>
            </a:endParaRP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6C7F9D70-ABD9-4976-ABB1-290B6CED544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8100" y="607106"/>
            <a:ext cx="9067800" cy="6218237"/>
          </a:xfrm>
        </p:spPr>
        <p:txBody>
          <a:bodyPr/>
          <a:lstStyle/>
          <a:p>
            <a:pPr ea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latin typeface="Calibri" panose="020F0502020204030204" pitchFamily="34" charset="0"/>
              </a:rPr>
              <a:t>Early gastric cancer (EGC) is defined as invasive gastric cancer that invades no more deeply than the </a:t>
            </a:r>
            <a:r>
              <a:rPr lang="en-US" sz="2800" dirty="0" err="1">
                <a:latin typeface="Calibri" panose="020F0502020204030204" pitchFamily="34" charset="0"/>
              </a:rPr>
              <a:t>submucosa</a:t>
            </a:r>
            <a:r>
              <a:rPr lang="en-US" sz="2800" dirty="0">
                <a:latin typeface="Calibri" panose="020F0502020204030204" pitchFamily="34" charset="0"/>
              </a:rPr>
              <a:t>, irrespective of lymph node metastasis (</a:t>
            </a:r>
            <a:r>
              <a:rPr lang="en-US" sz="2800" b="1" i="1" u="sng" dirty="0">
                <a:solidFill>
                  <a:srgbClr val="FFFF00"/>
                </a:solidFill>
                <a:highlight>
                  <a:srgbClr val="800000"/>
                </a:highlight>
                <a:latin typeface="Calibri" panose="020F0502020204030204" pitchFamily="34" charset="0"/>
              </a:rPr>
              <a:t>T1, any </a:t>
            </a:r>
            <a:r>
              <a:rPr lang="en-US" sz="2800" b="1" i="1" u="sng">
                <a:solidFill>
                  <a:srgbClr val="FFFF00"/>
                </a:solidFill>
                <a:highlight>
                  <a:srgbClr val="800000"/>
                </a:highlight>
                <a:latin typeface="Calibri" panose="020F0502020204030204" pitchFamily="34" charset="0"/>
              </a:rPr>
              <a:t>N</a:t>
            </a:r>
            <a:r>
              <a:rPr lang="en-US" sz="2800">
                <a:latin typeface="Calibri" panose="020F0502020204030204" pitchFamily="34" charset="0"/>
              </a:rPr>
              <a:t>)</a:t>
            </a:r>
            <a:endParaRPr lang="en-US" sz="2800" dirty="0">
              <a:latin typeface="Calibri" panose="020F050202020403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err="1">
                <a:latin typeface="Calibri" panose="020F0502020204030204" pitchFamily="34" charset="0"/>
              </a:rPr>
              <a:t>Chẩn</a:t>
            </a:r>
            <a:r>
              <a:rPr lang="en-US" sz="2800">
                <a:latin typeface="Calibri" panose="020F0502020204030204" pitchFamily="34" charset="0"/>
              </a:rPr>
              <a:t> </a:t>
            </a:r>
            <a:r>
              <a:rPr lang="vi-VN" sz="2800">
                <a:latin typeface="Calibri" panose="020F0502020204030204" pitchFamily="34" charset="0"/>
              </a:rPr>
              <a:t>đóan:</a:t>
            </a:r>
            <a:r>
              <a:rPr lang="en-US" sz="2800">
                <a:latin typeface="Calibri" panose="020F0502020204030204" pitchFamily="34" charset="0"/>
              </a:rPr>
              <a:t>   </a:t>
            </a:r>
            <a:r>
              <a:rPr lang="en-US" sz="2800" dirty="0" err="1">
                <a:latin typeface="Calibri" panose="020F0502020204030204" pitchFamily="34" charset="0"/>
              </a:rPr>
              <a:t>Nội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soi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err="1">
                <a:latin typeface="Calibri" panose="020F0502020204030204" pitchFamily="34" charset="0"/>
              </a:rPr>
              <a:t>dạ</a:t>
            </a:r>
            <a:r>
              <a:rPr lang="en-US" sz="2800">
                <a:latin typeface="Calibri" panose="020F0502020204030204" pitchFamily="34" charset="0"/>
              </a:rPr>
              <a:t> dày</a:t>
            </a:r>
            <a:r>
              <a:rPr lang="vi-VN" sz="2800">
                <a:latin typeface="Calibri" panose="020F0502020204030204" pitchFamily="34" charset="0"/>
              </a:rPr>
              <a:t> </a:t>
            </a:r>
            <a:r>
              <a:rPr lang="vi-VN" sz="2400">
                <a:solidFill>
                  <a:srgbClr val="00FF00"/>
                </a:solidFill>
              </a:rPr>
              <a:t>[mấy cái dưới VN chưa có. Ở Nhật đầy đủ mấy cái này nên Dx được K sớm mà ko cần GPB]</a:t>
            </a:r>
            <a:endParaRPr lang="en-US" sz="2400" dirty="0">
              <a:solidFill>
                <a:srgbClr val="00FF00"/>
              </a:solidFill>
            </a:endParaRPr>
          </a:p>
          <a:p>
            <a:pPr lvl="1" ea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>
                <a:latin typeface="Calibri" panose="020F0502020204030204" pitchFamily="34" charset="0"/>
              </a:rPr>
              <a:t>White </a:t>
            </a:r>
            <a:r>
              <a:rPr lang="en-US" sz="2400" dirty="0">
                <a:latin typeface="Calibri" panose="020F0502020204030204" pitchFamily="34" charset="0"/>
              </a:rPr>
              <a:t>Light Endoscopy</a:t>
            </a:r>
          </a:p>
          <a:p>
            <a:pPr lvl="1" ea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>
                <a:latin typeface="Calibri" panose="020F0502020204030204" pitchFamily="34" charset="0"/>
              </a:rPr>
              <a:t>Dye-Based </a:t>
            </a:r>
            <a:r>
              <a:rPr lang="en-US" sz="2400" dirty="0">
                <a:latin typeface="Calibri" panose="020F0502020204030204" pitchFamily="34" charset="0"/>
              </a:rPr>
              <a:t>Image-Enhanced Endoscopy: </a:t>
            </a:r>
            <a:r>
              <a:rPr lang="en-US" sz="2400" dirty="0" err="1">
                <a:latin typeface="Calibri" panose="020F0502020204030204" pitchFamily="34" charset="0"/>
              </a:rPr>
              <a:t>Chromoendoscopy</a:t>
            </a:r>
            <a:endParaRPr lang="en-US" sz="2400" dirty="0">
              <a:latin typeface="Calibri" panose="020F0502020204030204" pitchFamily="34" charset="0"/>
            </a:endParaRPr>
          </a:p>
          <a:p>
            <a:pPr lvl="1" ea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>
                <a:latin typeface="Calibri" panose="020F0502020204030204" pitchFamily="34" charset="0"/>
              </a:rPr>
              <a:t>Equipment-Based </a:t>
            </a:r>
            <a:r>
              <a:rPr lang="en-US" sz="2400" dirty="0">
                <a:latin typeface="Calibri" panose="020F0502020204030204" pitchFamily="34" charset="0"/>
              </a:rPr>
              <a:t>Image-Enhanced Endoscopy: Narrow Band Imaging</a:t>
            </a:r>
          </a:p>
          <a:p>
            <a:pPr lvl="1" ea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>
                <a:latin typeface="Calibri" panose="020F0502020204030204" pitchFamily="34" charset="0"/>
              </a:rPr>
              <a:t>Endoscopic Ultrasonography</a:t>
            </a:r>
            <a:endParaRPr lang="en-US" sz="2400" dirty="0">
              <a:latin typeface="Calibri" panose="020F050202020403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err="1">
                <a:latin typeface="Calibri" panose="020F0502020204030204" pitchFamily="34" charset="0"/>
              </a:rPr>
              <a:t>Điều</a:t>
            </a:r>
            <a:r>
              <a:rPr lang="en-US" sz="2800">
                <a:latin typeface="Calibri" panose="020F0502020204030204" pitchFamily="34" charset="0"/>
              </a:rPr>
              <a:t> </a:t>
            </a:r>
            <a:r>
              <a:rPr lang="vi-VN" sz="2800">
                <a:latin typeface="Calibri" panose="020F0502020204030204" pitchFamily="34" charset="0"/>
              </a:rPr>
              <a:t>trị: </a:t>
            </a:r>
            <a:r>
              <a:rPr lang="en-US" sz="2800">
                <a:highlight>
                  <a:srgbClr val="800000"/>
                </a:highlight>
                <a:latin typeface="Calibri" panose="020F0502020204030204" pitchFamily="34" charset="0"/>
              </a:rPr>
              <a:t>EMR hoặc</a:t>
            </a:r>
            <a:r>
              <a:rPr lang="vi-VN" sz="2800">
                <a:highlight>
                  <a:srgbClr val="800000"/>
                </a:highlight>
                <a:latin typeface="Calibri" panose="020F0502020204030204" pitchFamily="34" charset="0"/>
              </a:rPr>
              <a:t> </a:t>
            </a:r>
            <a:r>
              <a:rPr lang="en-US" sz="2800">
                <a:highlight>
                  <a:srgbClr val="800000"/>
                </a:highlight>
                <a:latin typeface="Calibri" panose="020F0502020204030204" pitchFamily="34" charset="0"/>
              </a:rPr>
              <a:t>ESD</a:t>
            </a:r>
            <a:endParaRPr lang="en-US" sz="2800" dirty="0">
              <a:highlight>
                <a:srgbClr val="800000"/>
              </a:highlight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94CECAE3-CDBB-4106-82B3-7614F5D1538D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715963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 dirty="0" err="1">
                <a:solidFill>
                  <a:srgbClr val="FFC000"/>
                </a:solidFill>
                <a:latin typeface="Calibri" panose="020F0502020204030204" pitchFamily="34" charset="0"/>
              </a:rPr>
              <a:t>Điều</a:t>
            </a:r>
            <a:r>
              <a:rPr lang="en-US" sz="3200" dirty="0">
                <a:solidFill>
                  <a:srgbClr val="FFC000"/>
                </a:solidFill>
                <a:latin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rgbClr val="FFC000"/>
                </a:solidFill>
                <a:latin typeface="Calibri" panose="020F0502020204030204" pitchFamily="34" charset="0"/>
              </a:rPr>
              <a:t>trị</a:t>
            </a:r>
            <a:r>
              <a:rPr lang="en-US" sz="3200" dirty="0">
                <a:solidFill>
                  <a:srgbClr val="FFC000"/>
                </a:solidFill>
                <a:latin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rgbClr val="FFC000"/>
                </a:solidFill>
                <a:latin typeface="Calibri" panose="020F0502020204030204" pitchFamily="34" charset="0"/>
              </a:rPr>
              <a:t>ung</a:t>
            </a:r>
            <a:r>
              <a:rPr lang="en-US" sz="3200" dirty="0">
                <a:solidFill>
                  <a:srgbClr val="FFC000"/>
                </a:solidFill>
                <a:latin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rgbClr val="FFC000"/>
                </a:solidFill>
                <a:latin typeface="Calibri" panose="020F0502020204030204" pitchFamily="34" charset="0"/>
              </a:rPr>
              <a:t>thư</a:t>
            </a:r>
            <a:r>
              <a:rPr lang="en-US" sz="3200" dirty="0">
                <a:solidFill>
                  <a:srgbClr val="FFC000"/>
                </a:solidFill>
                <a:latin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rgbClr val="FFC000"/>
                </a:solidFill>
                <a:latin typeface="Calibri" panose="020F0502020204030204" pitchFamily="34" charset="0"/>
              </a:rPr>
              <a:t>dạ</a:t>
            </a:r>
            <a:r>
              <a:rPr lang="en-US" sz="3200" dirty="0">
                <a:solidFill>
                  <a:srgbClr val="FFC000"/>
                </a:solidFill>
                <a:latin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rgbClr val="FFC000"/>
                </a:solidFill>
                <a:latin typeface="Calibri" panose="020F0502020204030204" pitchFamily="34" charset="0"/>
              </a:rPr>
              <a:t>dày</a:t>
            </a:r>
            <a:r>
              <a:rPr lang="en-US" sz="3200" dirty="0">
                <a:solidFill>
                  <a:srgbClr val="FFC000"/>
                </a:solidFill>
                <a:latin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rgbClr val="FFC000"/>
                </a:solidFill>
                <a:latin typeface="Calibri" panose="020F0502020204030204" pitchFamily="34" charset="0"/>
              </a:rPr>
              <a:t>giai</a:t>
            </a:r>
            <a:r>
              <a:rPr lang="en-US" sz="3200" dirty="0">
                <a:solidFill>
                  <a:srgbClr val="FFC000"/>
                </a:solidFill>
                <a:latin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rgbClr val="FFC000"/>
                </a:solidFill>
                <a:latin typeface="Calibri" panose="020F0502020204030204" pitchFamily="34" charset="0"/>
              </a:rPr>
              <a:t>đoạn</a:t>
            </a:r>
            <a:r>
              <a:rPr lang="en-US" sz="3200" dirty="0">
                <a:solidFill>
                  <a:srgbClr val="FFC000"/>
                </a:solidFill>
                <a:latin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rgbClr val="FFC000"/>
                </a:solidFill>
                <a:latin typeface="Calibri" panose="020F0502020204030204" pitchFamily="34" charset="0"/>
              </a:rPr>
              <a:t>sớm</a:t>
            </a:r>
            <a:endParaRPr lang="en-US" sz="3200" dirty="0">
              <a:solidFill>
                <a:srgbClr val="FFFF00"/>
              </a:solidFill>
              <a:latin typeface="Calibri" panose="020F0502020204030204" pitchFamily="34" charset="0"/>
            </a:endParaRP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8946D3E3-BBA6-4714-B27D-CEF66E49F57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0500" y="715962"/>
            <a:ext cx="8763000" cy="5989637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vi-VN">
                <a:latin typeface="Calibri" panose="020F0502020204030204" pitchFamily="34" charset="0"/>
              </a:rPr>
              <a:t>Endoscopic Mucosal Resection</a:t>
            </a:r>
            <a:r>
              <a:rPr lang="en-US" sz="2800">
                <a:latin typeface="Calibri" panose="020F0502020204030204" pitchFamily="34" charset="0"/>
              </a:rPr>
              <a:t> </a:t>
            </a:r>
            <a:r>
              <a:rPr lang="en-US" sz="2800" dirty="0">
                <a:latin typeface="Calibri" panose="020F0502020204030204" pitchFamily="34" charset="0"/>
              </a:rPr>
              <a:t>(</a:t>
            </a:r>
            <a:r>
              <a:rPr lang="en-US" sz="2800">
                <a:latin typeface="Calibri" panose="020F0502020204030204" pitchFamily="34" charset="0"/>
              </a:rPr>
              <a:t>EMR):</a:t>
            </a:r>
            <a:br>
              <a:rPr lang="vi-VN" sz="2800">
                <a:latin typeface="Calibri" panose="020F0502020204030204" pitchFamily="34" charset="0"/>
              </a:rPr>
            </a:br>
            <a:r>
              <a:rPr lang="en-US" sz="2800">
                <a:latin typeface="Calibri" panose="020F0502020204030204" pitchFamily="34" charset="0"/>
              </a:rPr>
              <a:t>cắt </a:t>
            </a:r>
            <a:r>
              <a:rPr lang="en-US" sz="2800" dirty="0" err="1">
                <a:latin typeface="Calibri" panose="020F0502020204030204" pitchFamily="34" charset="0"/>
              </a:rPr>
              <a:t>thương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tổn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cùng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lớp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niêm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mạc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xung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quanh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bằng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cách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FFFF00"/>
                </a:solidFill>
                <a:latin typeface="Calibri" panose="020F0502020204030204" pitchFamily="34" charset="0"/>
              </a:rPr>
              <a:t>chích</a:t>
            </a:r>
            <a:r>
              <a:rPr lang="en-US" sz="28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FFFF00"/>
                </a:solidFill>
                <a:latin typeface="Calibri" panose="020F0502020204030204" pitchFamily="34" charset="0"/>
              </a:rPr>
              <a:t>nước</a:t>
            </a:r>
            <a:r>
              <a:rPr lang="en-US" sz="28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FFFF00"/>
                </a:solidFill>
                <a:latin typeface="Calibri" panose="020F0502020204030204" pitchFamily="34" charset="0"/>
              </a:rPr>
              <a:t>muối</a:t>
            </a:r>
            <a:r>
              <a:rPr lang="en-US" sz="28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FFFF00"/>
                </a:solidFill>
                <a:latin typeface="Calibri" panose="020F0502020204030204" pitchFamily="34" charset="0"/>
              </a:rPr>
              <a:t>sinh</a:t>
            </a:r>
            <a:r>
              <a:rPr lang="en-US" sz="28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FFFF00"/>
                </a:solidFill>
                <a:latin typeface="Calibri" panose="020F0502020204030204" pitchFamily="34" charset="0"/>
              </a:rPr>
              <a:t>lý</a:t>
            </a:r>
            <a:r>
              <a:rPr lang="en-US" sz="28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FFFF00"/>
                </a:solidFill>
                <a:latin typeface="Calibri" panose="020F0502020204030204" pitchFamily="34" charset="0"/>
              </a:rPr>
              <a:t>vào</a:t>
            </a:r>
            <a:r>
              <a:rPr lang="en-US" sz="28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FFFF00"/>
                </a:solidFill>
                <a:latin typeface="Calibri" panose="020F0502020204030204" pitchFamily="34" charset="0"/>
              </a:rPr>
              <a:t>lớp</a:t>
            </a:r>
            <a:r>
              <a:rPr lang="en-US" sz="28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FFFF00"/>
                </a:solidFill>
                <a:latin typeface="Calibri" panose="020F0502020204030204" pitchFamily="34" charset="0"/>
              </a:rPr>
              <a:t>dưới</a:t>
            </a:r>
            <a:r>
              <a:rPr lang="en-US" sz="28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FFFF00"/>
                </a:solidFill>
                <a:latin typeface="Calibri" panose="020F0502020204030204" pitchFamily="34" charset="0"/>
              </a:rPr>
              <a:t>niêm</a:t>
            </a:r>
            <a:r>
              <a:rPr lang="en-US" sz="28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FFFF00"/>
                </a:solidFill>
                <a:latin typeface="Calibri" panose="020F0502020204030204" pitchFamily="34" charset="0"/>
              </a:rPr>
              <a:t>và</a:t>
            </a:r>
            <a:r>
              <a:rPr lang="en-US" sz="28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FFFF00"/>
                </a:solidFill>
                <a:latin typeface="Calibri" panose="020F0502020204030204" pitchFamily="34" charset="0"/>
              </a:rPr>
              <a:t>dùng</a:t>
            </a:r>
            <a:r>
              <a:rPr lang="en-US" sz="28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FFFF00"/>
                </a:solidFill>
                <a:latin typeface="Calibri" panose="020F0502020204030204" pitchFamily="34" charset="0"/>
              </a:rPr>
              <a:t>thọng</a:t>
            </a:r>
            <a:r>
              <a:rPr lang="en-US" sz="28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FFFF00"/>
                </a:solidFill>
                <a:latin typeface="Calibri" panose="020F0502020204030204" pitchFamily="34" charset="0"/>
              </a:rPr>
              <a:t>lọng</a:t>
            </a:r>
            <a:r>
              <a:rPr lang="en-US" sz="28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800" err="1">
                <a:solidFill>
                  <a:srgbClr val="FFFF00"/>
                </a:solidFill>
                <a:latin typeface="Calibri" panose="020F0502020204030204" pitchFamily="34" charset="0"/>
              </a:rPr>
              <a:t>để</a:t>
            </a:r>
            <a:r>
              <a:rPr lang="en-US" sz="280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vi-VN" sz="2800">
                <a:solidFill>
                  <a:srgbClr val="FFFF00"/>
                </a:solidFill>
                <a:latin typeface="Calibri" panose="020F0502020204030204" pitchFamily="34" charset="0"/>
              </a:rPr>
              <a:t>cắt. </a:t>
            </a:r>
            <a:r>
              <a:rPr lang="en-US" sz="2800">
                <a:solidFill>
                  <a:srgbClr val="00FF00"/>
                </a:solidFill>
              </a:rPr>
              <a:t>Lịch sử rồi vì ko đảm bảo bờ cắt</a:t>
            </a:r>
            <a:endParaRPr lang="en-US" sz="2800" dirty="0">
              <a:solidFill>
                <a:srgbClr val="00FF00"/>
              </a:solidFill>
              <a:latin typeface="Calibri" panose="020F050202020403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vi-VN" b="1" i="1" u="sng">
                <a:highlight>
                  <a:srgbClr val="800000"/>
                </a:highlight>
                <a:latin typeface="Calibri" panose="020F0502020204030204" pitchFamily="34" charset="0"/>
              </a:rPr>
              <a:t>Endoscopic Submucosal Dissection </a:t>
            </a:r>
            <a:r>
              <a:rPr lang="en-US" sz="2800" b="1" i="1" u="sng">
                <a:highlight>
                  <a:srgbClr val="800000"/>
                </a:highlight>
                <a:latin typeface="Calibri" panose="020F0502020204030204" pitchFamily="34" charset="0"/>
              </a:rPr>
              <a:t>(</a:t>
            </a:r>
            <a:r>
              <a:rPr lang="en-US" sz="2800" b="1" i="1" u="sng" dirty="0">
                <a:highlight>
                  <a:srgbClr val="800000"/>
                </a:highlight>
                <a:latin typeface="Calibri" panose="020F0502020204030204" pitchFamily="34" charset="0"/>
              </a:rPr>
              <a:t>ESD): </a:t>
            </a:r>
            <a:r>
              <a:rPr lang="en-US" sz="2800" dirty="0" err="1">
                <a:solidFill>
                  <a:srgbClr val="FFFF00"/>
                </a:solidFill>
                <a:latin typeface="Calibri" panose="020F0502020204030204" pitchFamily="34" charset="0"/>
              </a:rPr>
              <a:t>bóc</a:t>
            </a:r>
            <a:r>
              <a:rPr lang="en-US" sz="28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FFFF00"/>
                </a:solidFill>
                <a:latin typeface="Calibri" panose="020F0502020204030204" pitchFamily="34" charset="0"/>
              </a:rPr>
              <a:t>tách</a:t>
            </a:r>
            <a:r>
              <a:rPr lang="en-US" sz="28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FFFF00"/>
                </a:solidFill>
                <a:latin typeface="Calibri" panose="020F0502020204030204" pitchFamily="34" charset="0"/>
              </a:rPr>
              <a:t>cắt</a:t>
            </a:r>
            <a:r>
              <a:rPr lang="en-US" sz="28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FFFF00"/>
                </a:solidFill>
                <a:latin typeface="Calibri" panose="020F0502020204030204" pitchFamily="34" charset="0"/>
              </a:rPr>
              <a:t>thương</a:t>
            </a:r>
            <a:r>
              <a:rPr lang="en-US" sz="28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FFFF00"/>
                </a:solidFill>
                <a:latin typeface="Calibri" panose="020F0502020204030204" pitchFamily="34" charset="0"/>
              </a:rPr>
              <a:t>tổn</a:t>
            </a:r>
            <a:r>
              <a:rPr lang="en-US" sz="28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cùng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err="1">
                <a:latin typeface="Calibri" panose="020F0502020204030204" pitchFamily="34" charset="0"/>
              </a:rPr>
              <a:t>lớp</a:t>
            </a:r>
            <a:r>
              <a:rPr lang="en-US" sz="2800">
                <a:latin typeface="Calibri" panose="020F0502020204030204" pitchFamily="34" charset="0"/>
              </a:rPr>
              <a:t> niêm </a:t>
            </a:r>
            <a:r>
              <a:rPr lang="en-US" sz="2800" dirty="0" err="1">
                <a:latin typeface="Calibri" panose="020F0502020204030204" pitchFamily="34" charset="0"/>
              </a:rPr>
              <a:t>mạc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và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lớp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dưới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niêm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cho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đến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lớp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cơ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FFFF00"/>
                </a:solidFill>
                <a:latin typeface="Calibri" panose="020F0502020204030204" pitchFamily="34" charset="0"/>
              </a:rPr>
              <a:t>bằng</a:t>
            </a:r>
            <a:r>
              <a:rPr lang="en-US" sz="28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FFFF00"/>
                </a:solidFill>
                <a:latin typeface="Calibri" panose="020F0502020204030204" pitchFamily="34" charset="0"/>
              </a:rPr>
              <a:t>cách</a:t>
            </a:r>
            <a:r>
              <a:rPr lang="en-US" sz="28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FFFF00"/>
                </a:solidFill>
                <a:latin typeface="Calibri" panose="020F0502020204030204" pitchFamily="34" charset="0"/>
              </a:rPr>
              <a:t>dùng</a:t>
            </a:r>
            <a:r>
              <a:rPr lang="en-US" sz="28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FFFF00"/>
                </a:solidFill>
                <a:latin typeface="Calibri" panose="020F0502020204030204" pitchFamily="34" charset="0"/>
              </a:rPr>
              <a:t>dao</a:t>
            </a:r>
            <a:r>
              <a:rPr lang="en-US" sz="28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FFFF00"/>
                </a:solidFill>
                <a:latin typeface="Calibri" panose="020F0502020204030204" pitchFamily="34" charset="0"/>
              </a:rPr>
              <a:t>điện</a:t>
            </a:r>
            <a:r>
              <a:rPr lang="en-US" sz="2800" dirty="0">
                <a:latin typeface="Calibri" panose="020F0502020204030204" pitchFamily="34" charset="0"/>
              </a:rPr>
              <a:t> qua </a:t>
            </a:r>
            <a:r>
              <a:rPr lang="en-US" sz="2800" dirty="0" err="1">
                <a:latin typeface="Calibri" panose="020F0502020204030204" pitchFamily="34" charset="0"/>
              </a:rPr>
              <a:t>một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kênh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nhỏ</a:t>
            </a:r>
            <a:r>
              <a:rPr lang="en-US" sz="2800" dirty="0">
                <a:latin typeface="Calibri" panose="020F0502020204030204" pitchFamily="34" charset="0"/>
              </a:rPr>
              <a:t> ở </a:t>
            </a:r>
            <a:r>
              <a:rPr lang="en-US" sz="2800" dirty="0" err="1">
                <a:latin typeface="Calibri" panose="020F0502020204030204" pitchFamily="34" charset="0"/>
              </a:rPr>
              <a:t>ống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nội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soi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dạ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dày</a:t>
            </a:r>
            <a:endParaRPr lang="en-US" sz="28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spc="-5" dirty="0">
                <a:cs typeface="Calibri Light"/>
              </a:rPr>
              <a:t>EMR (Endoscopic </a:t>
            </a:r>
            <a:r>
              <a:rPr lang="en-US" b="1" spc="-5" dirty="0" err="1">
                <a:cs typeface="Calibri Light"/>
              </a:rPr>
              <a:t>Muscosal</a:t>
            </a:r>
            <a:r>
              <a:rPr lang="en-US" b="1" spc="-5" dirty="0">
                <a:cs typeface="Calibri Light"/>
              </a:rPr>
              <a:t> </a:t>
            </a:r>
            <a:r>
              <a:rPr lang="en-US" b="1" spc="-5">
                <a:cs typeface="Calibri Light"/>
              </a:rPr>
              <a:t>Resection)</a:t>
            </a:r>
            <a:endParaRPr lang="en-US" b="1" dirty="0"/>
          </a:p>
        </p:txBody>
      </p:sp>
      <p:sp>
        <p:nvSpPr>
          <p:cNvPr id="4" name="object 3"/>
          <p:cNvSpPr>
            <a:spLocks noGrp="1"/>
          </p:cNvSpPr>
          <p:nvPr>
            <p:ph idx="1"/>
          </p:nvPr>
        </p:nvSpPr>
        <p:spPr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4943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spc="-3" dirty="0">
                <a:cs typeface="Calibri Light"/>
              </a:rPr>
              <a:t>ESD (Endoscopic </a:t>
            </a:r>
            <a:r>
              <a:rPr lang="en-US" b="1" spc="-3" dirty="0" err="1">
                <a:cs typeface="Calibri Light"/>
              </a:rPr>
              <a:t>Submuscosal</a:t>
            </a:r>
            <a:r>
              <a:rPr lang="en-US" b="1" spc="-3" dirty="0">
                <a:cs typeface="Calibri Light"/>
              </a:rPr>
              <a:t> </a:t>
            </a:r>
            <a:r>
              <a:rPr lang="en-US" b="1" spc="-3">
                <a:cs typeface="Calibri Light"/>
              </a:rPr>
              <a:t>Dissection)</a:t>
            </a:r>
            <a:endParaRPr lang="en-US" b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86" y="1524000"/>
            <a:ext cx="6156614" cy="52054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E6B4296-2E81-4E37-9785-414B3C7BF2FA}"/>
              </a:ext>
            </a:extLst>
          </p:cNvPr>
          <p:cNvSpPr/>
          <p:nvPr/>
        </p:nvSpPr>
        <p:spPr>
          <a:xfrm>
            <a:off x="6096000" y="2274838"/>
            <a:ext cx="3048000" cy="2949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lang="vi-VN">
                <a:latin typeface="Calibri" panose="020F0502020204030204" pitchFamily="34" charset="0"/>
                <a:cs typeface="Calibri" panose="020F0502020204030204" pitchFamily="34" charset="0"/>
              </a:rPr>
              <a:t>CĐ 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mở rộng (</a:t>
            </a:r>
            <a:r>
              <a:rPr lang="vi-VN">
                <a:latin typeface="Calibri" panose="020F0502020204030204" pitchFamily="34" charset="0"/>
                <a:cs typeface="Calibri" panose="020F0502020204030204" pitchFamily="34" charset="0"/>
              </a:rPr>
              <a:t>only for 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ESD): cT1a, không xâm lấn mạch máu và bạch mạch </a:t>
            </a:r>
          </a:p>
          <a:p>
            <a:pPr marL="514350" indent="-514350">
              <a:lnSpc>
                <a:spcPct val="150000"/>
              </a:lnSpc>
              <a:buFont typeface="Arial" pitchFamily="34" charset="0"/>
              <a:buChar char="•"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Biệt hóa, UL (-), &gt; 2cm</a:t>
            </a:r>
          </a:p>
          <a:p>
            <a:pPr marL="514350" indent="-514350">
              <a:lnSpc>
                <a:spcPct val="150000"/>
              </a:lnSpc>
              <a:buFont typeface="Arial" pitchFamily="34" charset="0"/>
              <a:buChar char="•"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Biệt hóa, UL(+), ≤ 3cm</a:t>
            </a:r>
          </a:p>
          <a:p>
            <a:pPr marL="514350" indent="-514350">
              <a:lnSpc>
                <a:spcPct val="150000"/>
              </a:lnSpc>
              <a:buFont typeface="Arial" pitchFamily="34" charset="0"/>
              <a:buChar char="•"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Không biệt hóa, UL (-), ≤2cm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8819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1F7F9-5FA6-47F7-A949-9D95B2CB4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FF00"/>
                </a:solidFill>
              </a:rPr>
              <a:t>K sớm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2DF048-1E3E-4673-A9E5-F1769761F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450295"/>
            <a:ext cx="5923203" cy="525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842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CE58B-A978-4A58-9E8E-ECA6D3C94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solidFill>
                  <a:srgbClr val="00FF00"/>
                </a:solidFill>
              </a:rPr>
              <a:t>Loét vậy thường vô cơ rồi</a:t>
            </a:r>
            <a:endParaRPr lang="en-US">
              <a:solidFill>
                <a:srgbClr val="00FF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40BE90-C12B-4E89-99FC-2803D448A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417638"/>
            <a:ext cx="6172200" cy="541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48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DED2B-1D3D-4C5C-B910-F7893C3EF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FF00"/>
                </a:solidFill>
              </a:rPr>
              <a:t>Nhuộm </a:t>
            </a:r>
            <a:r>
              <a:rPr lang="vi-VN">
                <a:solidFill>
                  <a:srgbClr val="00FF00"/>
                </a:solidFill>
              </a:rPr>
              <a:t>màu</a:t>
            </a:r>
            <a:r>
              <a:rPr lang="en-US">
                <a:solidFill>
                  <a:srgbClr val="00FF00"/>
                </a:solidFill>
              </a:rPr>
              <a:t> điện tử thấy mạch máu tập trung về 1 chỗ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813766-C747-439A-BB50-9750D7318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606" y="1600200"/>
            <a:ext cx="5716787" cy="504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77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lum bright="-20000" contrast="40000"/>
          </a:blip>
          <a:srcRect b="50247"/>
          <a:stretch/>
        </p:blipFill>
        <p:spPr>
          <a:xfrm>
            <a:off x="-2890" y="844835"/>
            <a:ext cx="9146890" cy="533186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483032" y="244938"/>
            <a:ext cx="2604654" cy="601083"/>
          </a:xfrm>
          <a:prstGeom prst="roundRect">
            <a:avLst/>
          </a:prstGeom>
          <a:ln w="19050">
            <a:solidFill>
              <a:srgbClr val="000066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rgbClr val="00009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Dịch tễ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79709"/>
          </a:xfrm>
        </p:spPr>
        <p:txBody>
          <a:bodyPr>
            <a:normAutofit fontScale="90000"/>
          </a:bodyPr>
          <a:lstStyle/>
          <a:p>
            <a:r>
              <a:rPr lang="en-US" dirty="0"/>
              <a:t>Nam</a:t>
            </a:r>
          </a:p>
        </p:txBody>
      </p:sp>
    </p:spTree>
    <p:extLst>
      <p:ext uri="{BB962C8B-B14F-4D97-AF65-F5344CB8AC3E}">
        <p14:creationId xmlns:p14="http://schemas.microsoft.com/office/powerpoint/2010/main" val="15876550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331622B-6282-4A24-94EF-9657DE918ABB}"/>
              </a:ext>
            </a:extLst>
          </p:cNvPr>
          <p:cNvGrpSpPr/>
          <p:nvPr/>
        </p:nvGrpSpPr>
        <p:grpSpPr>
          <a:xfrm>
            <a:off x="10885" y="0"/>
            <a:ext cx="9104069" cy="6858000"/>
            <a:chOff x="10885" y="0"/>
            <a:chExt cx="9104069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ED06D85-FB46-4C08-9B17-85F114CA4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85" y="0"/>
              <a:ext cx="9104069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2AE503B-AB9E-4DE7-9C65-132689E4565C}"/>
                </a:ext>
              </a:extLst>
            </p:cNvPr>
            <p:cNvSpPr/>
            <p:nvPr/>
          </p:nvSpPr>
          <p:spPr>
            <a:xfrm>
              <a:off x="1295400" y="5410200"/>
              <a:ext cx="20574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87888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703CC193-316C-466A-8FB1-718BE4D1C7F5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457200" y="-76200"/>
            <a:ext cx="8229600" cy="715963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 err="1">
                <a:solidFill>
                  <a:srgbClr val="FFFF00"/>
                </a:solidFill>
                <a:latin typeface="Calibri" panose="020F0502020204030204" pitchFamily="34" charset="0"/>
              </a:rPr>
              <a:t>Nguyên</a:t>
            </a:r>
            <a:r>
              <a:rPr lang="en-US" sz="36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latin typeface="Calibri" panose="020F0502020204030204" pitchFamily="34" charset="0"/>
              </a:rPr>
              <a:t>tắc</a:t>
            </a:r>
            <a:r>
              <a:rPr lang="en-US" sz="36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latin typeface="Calibri" panose="020F0502020204030204" pitchFamily="34" charset="0"/>
              </a:rPr>
              <a:t>điều</a:t>
            </a:r>
            <a:r>
              <a:rPr lang="en-US" sz="36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latin typeface="Calibri" panose="020F0502020204030204" pitchFamily="34" charset="0"/>
              </a:rPr>
              <a:t>trị</a:t>
            </a:r>
            <a:endParaRPr lang="en-US" sz="3600" dirty="0">
              <a:solidFill>
                <a:srgbClr val="FFFF00"/>
              </a:solidFill>
              <a:latin typeface="Calibri" panose="020F0502020204030204" pitchFamily="34" charset="0"/>
            </a:endParaRP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4F47E84A-1BE9-47D1-B727-9C999C70CDC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6200" y="533400"/>
            <a:ext cx="8991600" cy="6240008"/>
          </a:xfrm>
        </p:spPr>
        <p:txBody>
          <a:bodyPr/>
          <a:lstStyle/>
          <a:p>
            <a:pPr eaLnBrk="1" hangingPunct="1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2400" err="1">
                <a:latin typeface="Calibri" panose="020F0502020204030204" pitchFamily="34" charset="0"/>
              </a:rPr>
              <a:t>Trong</a:t>
            </a:r>
            <a:r>
              <a:rPr lang="en-US" sz="2400">
                <a:latin typeface="Calibri" panose="020F0502020204030204" pitchFamily="34" charset="0"/>
              </a:rPr>
              <a:t> </a:t>
            </a:r>
            <a:r>
              <a:rPr lang="vi-VN" sz="2400">
                <a:latin typeface="Calibri" panose="020F0502020204030204" pitchFamily="34" charset="0"/>
              </a:rPr>
              <a:t>K </a:t>
            </a:r>
            <a:r>
              <a:rPr lang="en-US" sz="2400">
                <a:latin typeface="Calibri" panose="020F0502020204030204" pitchFamily="34" charset="0"/>
              </a:rPr>
              <a:t>dạ </a:t>
            </a:r>
            <a:r>
              <a:rPr lang="en-US" sz="2400" dirty="0" err="1">
                <a:latin typeface="Calibri" panose="020F0502020204030204" pitchFamily="34" charset="0"/>
              </a:rPr>
              <a:t>dày</a:t>
            </a:r>
            <a:r>
              <a:rPr lang="en-US" sz="2400" dirty="0">
                <a:latin typeface="Calibri" panose="020F0502020204030204" pitchFamily="34" charset="0"/>
              </a:rPr>
              <a:t>,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di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căn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hạch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xảy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ra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khá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sớm</a:t>
            </a:r>
            <a:r>
              <a:rPr lang="en-US" sz="2400" dirty="0">
                <a:latin typeface="Calibri" panose="020F0502020204030204" pitchFamily="34" charset="0"/>
              </a:rPr>
              <a:t>, </a:t>
            </a:r>
            <a:r>
              <a:rPr lang="en-US" sz="2400" dirty="0" err="1">
                <a:latin typeface="Calibri" panose="020F0502020204030204" pitchFamily="34" charset="0"/>
              </a:rPr>
              <a:t>kể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cả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hạch</a:t>
            </a:r>
            <a:r>
              <a:rPr lang="en-US" sz="2400" dirty="0">
                <a:latin typeface="Calibri" panose="020F0502020204030204" pitchFamily="34" charset="0"/>
              </a:rPr>
              <a:t> ở </a:t>
            </a:r>
            <a:r>
              <a:rPr lang="en-US" sz="2400" dirty="0" err="1">
                <a:latin typeface="Calibri" panose="020F0502020204030204" pitchFamily="34" charset="0"/>
              </a:rPr>
              <a:t>gần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và</a:t>
            </a:r>
            <a:r>
              <a:rPr lang="en-US" sz="2400" dirty="0">
                <a:latin typeface="Calibri" panose="020F0502020204030204" pitchFamily="34" charset="0"/>
              </a:rPr>
              <a:t> ở </a:t>
            </a:r>
            <a:r>
              <a:rPr lang="en-US" sz="2400" dirty="0" err="1">
                <a:latin typeface="Calibri" panose="020F0502020204030204" pitchFamily="34" charset="0"/>
              </a:rPr>
              <a:t>xa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khối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ung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thư</a:t>
            </a:r>
            <a:r>
              <a:rPr lang="en-US" sz="2400" dirty="0">
                <a:latin typeface="Calibri" panose="020F0502020204030204" pitchFamily="34" charset="0"/>
              </a:rPr>
              <a:t>. </a:t>
            </a:r>
          </a:p>
          <a:p>
            <a:pPr lvl="1" eaLnBrk="1" hangingPunct="1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2000" dirty="0" err="1">
                <a:latin typeface="Calibri" panose="020F0502020204030204" pitchFamily="34" charset="0"/>
              </a:rPr>
              <a:t>Khả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năng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di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căn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hạch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của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những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bướu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còn</a:t>
            </a:r>
            <a:r>
              <a:rPr lang="en-US" sz="2000" dirty="0">
                <a:latin typeface="Calibri" panose="020F0502020204030204" pitchFamily="34" charset="0"/>
              </a:rPr>
              <a:t> ở </a:t>
            </a:r>
            <a:r>
              <a:rPr lang="en-US" sz="2000" dirty="0" err="1">
                <a:latin typeface="Calibri" panose="020F0502020204030204" pitchFamily="34" charset="0"/>
              </a:rPr>
              <a:t>lớp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niêm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mạc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từ</a:t>
            </a:r>
            <a:r>
              <a:rPr lang="en-US" sz="2000" dirty="0">
                <a:latin typeface="Calibri" panose="020F0502020204030204" pitchFamily="34" charset="0"/>
              </a:rPr>
              <a:t> 3 – 5%, ở </a:t>
            </a:r>
            <a:r>
              <a:rPr lang="en-US" sz="2000" dirty="0" err="1">
                <a:latin typeface="Calibri" panose="020F0502020204030204" pitchFamily="34" charset="0"/>
              </a:rPr>
              <a:t>lớp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dưới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niêm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từ</a:t>
            </a:r>
            <a:r>
              <a:rPr lang="en-US" sz="2000" dirty="0">
                <a:latin typeface="Calibri" panose="020F0502020204030204" pitchFamily="34" charset="0"/>
              </a:rPr>
              <a:t> 16 – 25%. </a:t>
            </a:r>
          </a:p>
          <a:p>
            <a:pPr lvl="1" eaLnBrk="1" hangingPunct="1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2000" dirty="0" err="1">
                <a:latin typeface="Calibri" panose="020F0502020204030204" pitchFamily="34" charset="0"/>
              </a:rPr>
              <a:t>Bướu</a:t>
            </a:r>
            <a:r>
              <a:rPr lang="en-US" sz="2000" dirty="0">
                <a:latin typeface="Calibri" panose="020F0502020204030204" pitchFamily="34" charset="0"/>
              </a:rPr>
              <a:t> ở </a:t>
            </a:r>
            <a:r>
              <a:rPr lang="en-US" sz="2000" dirty="0" err="1">
                <a:latin typeface="Calibri" panose="020F0502020204030204" pitchFamily="34" charset="0"/>
              </a:rPr>
              <a:t>giai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đoạn</a:t>
            </a:r>
            <a:r>
              <a:rPr lang="en-US" sz="2000" dirty="0">
                <a:latin typeface="Calibri" panose="020F0502020204030204" pitchFamily="34" charset="0"/>
              </a:rPr>
              <a:t> T2 </a:t>
            </a:r>
            <a:r>
              <a:rPr lang="en-US" sz="2000" dirty="0" err="1">
                <a:latin typeface="Calibri" panose="020F0502020204030204" pitchFamily="34" charset="0"/>
              </a:rPr>
              <a:t>thì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di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căn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hạch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đến</a:t>
            </a:r>
            <a:r>
              <a:rPr lang="en-US" sz="2000" dirty="0">
                <a:latin typeface="Calibri" panose="020F0502020204030204" pitchFamily="34" charset="0"/>
              </a:rPr>
              <a:t> 50%, </a:t>
            </a:r>
            <a:r>
              <a:rPr lang="en-US" sz="2000" dirty="0" err="1">
                <a:latin typeface="Calibri" panose="020F0502020204030204" pitchFamily="34" charset="0"/>
              </a:rPr>
              <a:t>còn</a:t>
            </a:r>
            <a:r>
              <a:rPr lang="en-US" sz="2000" dirty="0">
                <a:latin typeface="Calibri" panose="020F0502020204030204" pitchFamily="34" charset="0"/>
              </a:rPr>
              <a:t> ở </a:t>
            </a:r>
            <a:r>
              <a:rPr lang="en-US" sz="2000" dirty="0" err="1">
                <a:latin typeface="Calibri" panose="020F0502020204030204" pitchFamily="34" charset="0"/>
              </a:rPr>
              <a:t>giai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đoạn</a:t>
            </a:r>
            <a:r>
              <a:rPr lang="en-US" sz="2000" dirty="0">
                <a:latin typeface="Calibri" panose="020F0502020204030204" pitchFamily="34" charset="0"/>
              </a:rPr>
              <a:t> III hay IV </a:t>
            </a:r>
            <a:r>
              <a:rPr lang="en-US" sz="2000" dirty="0" err="1">
                <a:latin typeface="Calibri" panose="020F0502020204030204" pitchFamily="34" charset="0"/>
              </a:rPr>
              <a:t>thì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khả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năng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di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căn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hạch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lên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đến</a:t>
            </a:r>
            <a:r>
              <a:rPr lang="en-US" sz="2000" dirty="0">
                <a:latin typeface="Calibri" panose="020F0502020204030204" pitchFamily="34" charset="0"/>
              </a:rPr>
              <a:t> 80 – 90% 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defRPr/>
            </a:pPr>
            <a:r>
              <a:rPr lang="vi-VN" sz="2400">
                <a:latin typeface="Calibri" panose="020F0502020204030204" pitchFamily="34" charset="0"/>
              </a:rPr>
              <a:t>PT </a:t>
            </a:r>
            <a:r>
              <a:rPr lang="en-US" sz="2400">
                <a:latin typeface="Calibri" panose="020F0502020204030204" pitchFamily="34" charset="0"/>
              </a:rPr>
              <a:t>được </a:t>
            </a:r>
            <a:r>
              <a:rPr lang="en-US" sz="2400" dirty="0" err="1">
                <a:latin typeface="Calibri" panose="020F0502020204030204" pitchFamily="34" charset="0"/>
              </a:rPr>
              <a:t>chỉ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định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err="1">
                <a:latin typeface="Calibri" panose="020F0502020204030204" pitchFamily="34" charset="0"/>
              </a:rPr>
              <a:t>trước</a:t>
            </a:r>
            <a:r>
              <a:rPr lang="en-US" sz="2400">
                <a:latin typeface="Calibri" panose="020F0502020204030204" pitchFamily="34" charset="0"/>
              </a:rPr>
              <a:t> tiên</a:t>
            </a:r>
            <a:r>
              <a:rPr lang="vi-VN" sz="2400">
                <a:latin typeface="Calibri" panose="020F0502020204030204" pitchFamily="34" charset="0"/>
              </a:rPr>
              <a:t> </a:t>
            </a:r>
            <a:r>
              <a:rPr lang="vi-VN" sz="2400">
                <a:solidFill>
                  <a:srgbClr val="00FF00"/>
                </a:solidFill>
                <a:latin typeface="Calibri" panose="020F0502020204030204" pitchFamily="34" charset="0"/>
              </a:rPr>
              <a:t>[</a:t>
            </a:r>
            <a:r>
              <a:rPr lang="vi-VN" sz="2400">
                <a:solidFill>
                  <a:srgbClr val="00FF00"/>
                </a:solidFill>
              </a:rPr>
              <a:t>version 5 có TH đưa neochemotherapy, còn theo NCCN thì hầu hết K đều phải neochem]</a:t>
            </a:r>
            <a:endParaRPr lang="en-US" sz="2400" dirty="0">
              <a:solidFill>
                <a:srgbClr val="00FF00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2400" dirty="0" err="1">
                <a:latin typeface="Calibri" panose="020F0502020204030204" pitchFamily="34" charset="0"/>
              </a:rPr>
              <a:t>Sau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mổ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dùng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hóa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trị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err="1">
                <a:latin typeface="Calibri" panose="020F0502020204030204" pitchFamily="34" charset="0"/>
              </a:rPr>
              <a:t>hỗ</a:t>
            </a:r>
            <a:r>
              <a:rPr lang="en-US" sz="2400">
                <a:latin typeface="Calibri" panose="020F0502020204030204" pitchFamily="34" charset="0"/>
              </a:rPr>
              <a:t> trợ</a:t>
            </a:r>
            <a:r>
              <a:rPr lang="vi-VN" sz="2400">
                <a:latin typeface="Calibri" panose="020F0502020204030204" pitchFamily="34" charset="0"/>
              </a:rPr>
              <a:t> </a:t>
            </a:r>
            <a:r>
              <a:rPr lang="vi-VN" sz="2400">
                <a:solidFill>
                  <a:srgbClr val="00FF00"/>
                </a:solidFill>
                <a:latin typeface="Calibri" panose="020F0502020204030204" pitchFamily="34" charset="0"/>
              </a:rPr>
              <a:t>[</a:t>
            </a:r>
            <a:r>
              <a:rPr lang="en-US" sz="2400">
                <a:solidFill>
                  <a:srgbClr val="00FF00"/>
                </a:solidFill>
              </a:rPr>
              <a:t>tùy theo giai </a:t>
            </a:r>
            <a:r>
              <a:rPr lang="vi-VN" sz="2400">
                <a:solidFill>
                  <a:srgbClr val="00FF00"/>
                </a:solidFill>
              </a:rPr>
              <a:t>đoạn]</a:t>
            </a:r>
            <a:endParaRPr lang="en-US" sz="2400" dirty="0">
              <a:solidFill>
                <a:srgbClr val="00FF00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2400" err="1">
                <a:latin typeface="Calibri" panose="020F0502020204030204" pitchFamily="34" charset="0"/>
              </a:rPr>
              <a:t>Xạ</a:t>
            </a:r>
            <a:r>
              <a:rPr lang="en-US" sz="2400">
                <a:latin typeface="Calibri" panose="020F0502020204030204" pitchFamily="34" charset="0"/>
              </a:rPr>
              <a:t> trị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chưa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chứng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mình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err="1">
                <a:solidFill>
                  <a:srgbClr val="FFFF00"/>
                </a:solidFill>
                <a:latin typeface="Calibri" panose="020F0502020204030204" pitchFamily="34" charset="0"/>
              </a:rPr>
              <a:t>hiệu</a:t>
            </a:r>
            <a:r>
              <a:rPr lang="en-US" sz="2400">
                <a:solidFill>
                  <a:srgbClr val="FFFF00"/>
                </a:solidFill>
                <a:latin typeface="Calibri" panose="020F0502020204030204" pitchFamily="34" charset="0"/>
              </a:rPr>
              <a:t> quả</a:t>
            </a:r>
            <a:r>
              <a:rPr lang="vi-VN" sz="240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vi-VN" sz="1800">
                <a:solidFill>
                  <a:srgbClr val="00FF00"/>
                </a:solidFill>
                <a:latin typeface="Calibri" panose="020F0502020204030204" pitchFamily="34" charset="0"/>
              </a:rPr>
              <a:t>[</a:t>
            </a:r>
            <a:r>
              <a:rPr lang="en-US" sz="1800">
                <a:solidFill>
                  <a:srgbClr val="00FF00"/>
                </a:solidFill>
              </a:rPr>
              <a:t>Mỹ thì có xạ, còn Âu Nhật thì ko </a:t>
            </a:r>
            <a:r>
              <a:rPr lang="vi-VN" sz="1800">
                <a:solidFill>
                  <a:srgbClr val="00FF00"/>
                </a:solidFill>
              </a:rPr>
              <a:t>thích]</a:t>
            </a:r>
            <a:endParaRPr lang="en-US" sz="1800" dirty="0">
              <a:solidFill>
                <a:srgbClr val="00FF00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2400" dirty="0" err="1">
                <a:latin typeface="Calibri" panose="020F0502020204030204" pitchFamily="34" charset="0"/>
              </a:rPr>
              <a:t>Miễn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dịch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liệu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err="1">
                <a:latin typeface="Calibri" panose="020F0502020204030204" pitchFamily="34" charset="0"/>
              </a:rPr>
              <a:t>pháp</a:t>
            </a:r>
            <a:r>
              <a:rPr lang="en-US" sz="2400">
                <a:latin typeface="Calibri" panose="020F0502020204030204" pitchFamily="34" charset="0"/>
              </a:rPr>
              <a:t> </a:t>
            </a:r>
            <a:r>
              <a:rPr lang="en-US" sz="2400">
                <a:solidFill>
                  <a:srgbClr val="FF0000"/>
                </a:solidFill>
                <a:latin typeface="Calibri" panose="020F0502020204030204" pitchFamily="34" charset="0"/>
              </a:rPr>
              <a:t>liệu </a:t>
            </a: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</a:rPr>
              <a:t>pháp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</a:rPr>
              <a:t>nhắm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</a:rPr>
              <a:t>trúng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</a:rPr>
              <a:t>đích</a:t>
            </a:r>
            <a:endParaRPr lang="en-US" sz="2400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2400" i="1" dirty="0" err="1">
                <a:solidFill>
                  <a:srgbClr val="FFFF00"/>
                </a:solidFill>
                <a:latin typeface="Calibri" panose="020F0502020204030204" pitchFamily="34" charset="0"/>
              </a:rPr>
              <a:t>Phẫu</a:t>
            </a:r>
            <a:r>
              <a:rPr lang="en-US" sz="2400" i="1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FFFF00"/>
                </a:solidFill>
                <a:latin typeface="Calibri" panose="020F0502020204030204" pitchFamily="34" charset="0"/>
              </a:rPr>
              <a:t>thuật</a:t>
            </a:r>
            <a:r>
              <a:rPr lang="en-US" sz="2400" i="1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FFFF00"/>
                </a:solidFill>
                <a:latin typeface="Calibri" panose="020F0502020204030204" pitchFamily="34" charset="0"/>
              </a:rPr>
              <a:t>triệt</a:t>
            </a:r>
            <a:r>
              <a:rPr lang="en-US" sz="2400" i="1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FFFF00"/>
                </a:solidFill>
                <a:latin typeface="Calibri" panose="020F0502020204030204" pitchFamily="34" charset="0"/>
              </a:rPr>
              <a:t>để</a:t>
            </a:r>
            <a:r>
              <a:rPr lang="en-US" sz="2400" i="1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FFFF00"/>
                </a:solidFill>
                <a:latin typeface="Calibri" panose="020F0502020204030204" pitchFamily="34" charset="0"/>
              </a:rPr>
              <a:t>cắt</a:t>
            </a:r>
            <a:r>
              <a:rPr lang="en-US" sz="2400" i="1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FFFF00"/>
                </a:solidFill>
                <a:latin typeface="Calibri" panose="020F0502020204030204" pitchFamily="34" charset="0"/>
              </a:rPr>
              <a:t>bỏ</a:t>
            </a:r>
            <a:r>
              <a:rPr lang="en-US" sz="2400" i="1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FFFF00"/>
                </a:solidFill>
                <a:latin typeface="Calibri" panose="020F0502020204030204" pitchFamily="34" charset="0"/>
              </a:rPr>
              <a:t>một</a:t>
            </a:r>
            <a:r>
              <a:rPr lang="en-US" sz="2400" i="1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FFFF00"/>
                </a:solidFill>
                <a:latin typeface="Calibri" panose="020F0502020204030204" pitchFamily="34" charset="0"/>
              </a:rPr>
              <a:t>phần</a:t>
            </a:r>
            <a:r>
              <a:rPr lang="en-US" sz="2400" i="1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FFFF00"/>
                </a:solidFill>
                <a:latin typeface="Calibri" panose="020F0502020204030204" pitchFamily="34" charset="0"/>
              </a:rPr>
              <a:t>hoặc</a:t>
            </a:r>
            <a:r>
              <a:rPr lang="en-US" sz="2400" i="1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FFFF00"/>
                </a:solidFill>
                <a:latin typeface="Calibri" panose="020F0502020204030204" pitchFamily="34" charset="0"/>
              </a:rPr>
              <a:t>toàn</a:t>
            </a:r>
            <a:r>
              <a:rPr lang="en-US" sz="2400" i="1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FFFF00"/>
                </a:solidFill>
                <a:latin typeface="Calibri" panose="020F0502020204030204" pitchFamily="34" charset="0"/>
              </a:rPr>
              <a:t>bộ</a:t>
            </a:r>
            <a:r>
              <a:rPr lang="en-US" sz="2400" i="1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FFFF00"/>
                </a:solidFill>
                <a:latin typeface="Calibri" panose="020F0502020204030204" pitchFamily="34" charset="0"/>
              </a:rPr>
              <a:t>dạ</a:t>
            </a:r>
            <a:r>
              <a:rPr lang="en-US" sz="2400" i="1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FFFF00"/>
                </a:solidFill>
                <a:latin typeface="Calibri" panose="020F0502020204030204" pitchFamily="34" charset="0"/>
              </a:rPr>
              <a:t>dày</a:t>
            </a:r>
            <a:r>
              <a:rPr lang="en-US" sz="2400" i="1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FFFF00"/>
                </a:solidFill>
                <a:latin typeface="Calibri" panose="020F0502020204030204" pitchFamily="34" charset="0"/>
              </a:rPr>
              <a:t>kèm</a:t>
            </a:r>
            <a:r>
              <a:rPr lang="en-US" sz="2400" i="1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FFFF00"/>
                </a:solidFill>
                <a:latin typeface="Calibri" panose="020F0502020204030204" pitchFamily="34" charset="0"/>
              </a:rPr>
              <a:t>theo</a:t>
            </a:r>
            <a:r>
              <a:rPr lang="en-US" sz="2400" i="1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FFFF00"/>
                </a:solidFill>
                <a:latin typeface="Calibri" panose="020F0502020204030204" pitchFamily="34" charset="0"/>
              </a:rPr>
              <a:t>khối</a:t>
            </a:r>
            <a:r>
              <a:rPr lang="en-US" sz="2400" i="1" dirty="0">
                <a:solidFill>
                  <a:srgbClr val="FFFF00"/>
                </a:solidFill>
                <a:latin typeface="Calibri" panose="020F0502020204030204" pitchFamily="34" charset="0"/>
              </a:rPr>
              <a:t> U </a:t>
            </a:r>
            <a:r>
              <a:rPr lang="en-US" sz="2400" i="1" dirty="0" err="1">
                <a:solidFill>
                  <a:srgbClr val="FFFF00"/>
                </a:solidFill>
                <a:latin typeface="Calibri" panose="020F0502020204030204" pitchFamily="34" charset="0"/>
              </a:rPr>
              <a:t>và</a:t>
            </a:r>
            <a:r>
              <a:rPr lang="en-US" sz="2400" i="1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FFFF00"/>
                </a:solidFill>
                <a:latin typeface="Calibri" panose="020F0502020204030204" pitchFamily="34" charset="0"/>
              </a:rPr>
              <a:t>mạc</a:t>
            </a:r>
            <a:r>
              <a:rPr lang="en-US" sz="2400" i="1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FFFF00"/>
                </a:solidFill>
                <a:latin typeface="Calibri" panose="020F0502020204030204" pitchFamily="34" charset="0"/>
              </a:rPr>
              <a:t>nối</a:t>
            </a:r>
            <a:r>
              <a:rPr lang="en-US" sz="2400" i="1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FFFF00"/>
                </a:solidFill>
                <a:latin typeface="Calibri" panose="020F0502020204030204" pitchFamily="34" charset="0"/>
              </a:rPr>
              <a:t>lớn</a:t>
            </a:r>
            <a:r>
              <a:rPr lang="en-US" sz="2400" i="1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FFFF00"/>
                </a:solidFill>
                <a:latin typeface="Calibri" panose="020F0502020204030204" pitchFamily="34" charset="0"/>
              </a:rPr>
              <a:t>và</a:t>
            </a:r>
            <a:r>
              <a:rPr lang="en-US" sz="2400" i="1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FFFF00"/>
                </a:solidFill>
                <a:latin typeface="Calibri" panose="020F0502020204030204" pitchFamily="34" charset="0"/>
              </a:rPr>
              <a:t>nạo</a:t>
            </a:r>
            <a:r>
              <a:rPr lang="en-US" sz="2400" i="1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FFFF00"/>
                </a:solidFill>
                <a:latin typeface="Calibri" panose="020F0502020204030204" pitchFamily="34" charset="0"/>
              </a:rPr>
              <a:t>vét</a:t>
            </a:r>
            <a:r>
              <a:rPr lang="en-US" sz="2400" i="1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FFFF00"/>
                </a:solidFill>
                <a:latin typeface="Calibri" panose="020F0502020204030204" pitchFamily="34" charset="0"/>
              </a:rPr>
              <a:t>hạch</a:t>
            </a:r>
            <a:r>
              <a:rPr lang="en-US" sz="2400" i="1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FFFF00"/>
                </a:solidFill>
                <a:latin typeface="Calibri" panose="020F0502020204030204" pitchFamily="34" charset="0"/>
              </a:rPr>
              <a:t>rộng</a:t>
            </a:r>
            <a:r>
              <a:rPr lang="en-US" sz="2400" i="1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FFFF00"/>
                </a:solidFill>
                <a:latin typeface="Calibri" panose="020F0502020204030204" pitchFamily="34" charset="0"/>
              </a:rPr>
              <a:t>rãi</a:t>
            </a:r>
            <a:endParaRPr lang="en-US" sz="2400" i="1" dirty="0">
              <a:solidFill>
                <a:srgbClr val="FFFF00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defRPr/>
            </a:pPr>
            <a:r>
              <a:rPr lang="vi-VN" sz="2400">
                <a:latin typeface="Calibri" panose="020F0502020204030204" pitchFamily="34" charset="0"/>
              </a:rPr>
              <a:t>PT </a:t>
            </a:r>
            <a:r>
              <a:rPr lang="en-US" sz="2400">
                <a:latin typeface="Calibri" panose="020F0502020204030204" pitchFamily="34" charset="0"/>
              </a:rPr>
              <a:t>tạm bợ: </a:t>
            </a:r>
            <a:r>
              <a:rPr lang="en-US" sz="2400" dirty="0" err="1">
                <a:latin typeface="Calibri" panose="020F0502020204030204" pitchFamily="34" charset="0"/>
              </a:rPr>
              <a:t>nối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vị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err="1">
                <a:latin typeface="Calibri" panose="020F0502020204030204" pitchFamily="34" charset="0"/>
              </a:rPr>
              <a:t>tràng</a:t>
            </a:r>
            <a:r>
              <a:rPr lang="en-US" sz="2400">
                <a:latin typeface="Calibri" panose="020F0502020204030204" pitchFamily="34" charset="0"/>
              </a:rPr>
              <a:t> </a:t>
            </a:r>
            <a:r>
              <a:rPr lang="vi-VN" sz="2000">
                <a:solidFill>
                  <a:srgbClr val="00FF00"/>
                </a:solidFill>
                <a:latin typeface="Calibri" panose="020F0502020204030204" pitchFamily="34" charset="0"/>
              </a:rPr>
              <a:t>(hẹp MV) </a:t>
            </a:r>
            <a:r>
              <a:rPr lang="en-US" sz="2400">
                <a:latin typeface="Calibri" panose="020F0502020204030204" pitchFamily="34" charset="0"/>
              </a:rPr>
              <a:t>hoặc </a:t>
            </a:r>
            <a:r>
              <a:rPr lang="en-US" sz="2400" dirty="0" err="1">
                <a:latin typeface="Calibri" panose="020F0502020204030204" pitchFamily="34" charset="0"/>
              </a:rPr>
              <a:t>mở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thông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err="1">
                <a:latin typeface="Calibri" panose="020F0502020204030204" pitchFamily="34" charset="0"/>
              </a:rPr>
              <a:t>hỗng</a:t>
            </a:r>
            <a:r>
              <a:rPr lang="en-US" sz="2400">
                <a:latin typeface="Calibri" panose="020F0502020204030204" pitchFamily="34" charset="0"/>
              </a:rPr>
              <a:t> tràng</a:t>
            </a:r>
            <a:r>
              <a:rPr lang="vi-VN" sz="2400">
                <a:latin typeface="Calibri" panose="020F0502020204030204" pitchFamily="34" charset="0"/>
              </a:rPr>
              <a:t> </a:t>
            </a:r>
            <a:r>
              <a:rPr lang="vi-VN" sz="2000">
                <a:solidFill>
                  <a:srgbClr val="00FF00"/>
                </a:solidFill>
                <a:latin typeface="Calibri" panose="020F0502020204030204" pitchFamily="34" charset="0"/>
              </a:rPr>
              <a:t>(</a:t>
            </a:r>
            <a:r>
              <a:rPr lang="en-US" sz="2000">
                <a:solidFill>
                  <a:srgbClr val="00FF00"/>
                </a:solidFill>
                <a:latin typeface="Calibri" panose="020F0502020204030204" pitchFamily="34" charset="0"/>
              </a:rPr>
              <a:t>Hẹp tâm vị / K hết dạ </a:t>
            </a:r>
            <a:r>
              <a:rPr lang="vi-VN" sz="2000">
                <a:solidFill>
                  <a:srgbClr val="00FF00"/>
                </a:solidFill>
                <a:latin typeface="Calibri" panose="020F0502020204030204" pitchFamily="34" charset="0"/>
              </a:rPr>
              <a:t>dày)</a:t>
            </a:r>
            <a:endParaRPr lang="en-US" sz="2400" dirty="0">
              <a:solidFill>
                <a:srgbClr val="00FF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846F52C3-FA03-471B-BDD8-1B2DE2DD3D61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715963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 dirty="0" err="1">
                <a:solidFill>
                  <a:srgbClr val="FFFF00"/>
                </a:solidFill>
                <a:latin typeface="Calibri" panose="020F0502020204030204" pitchFamily="34" charset="0"/>
              </a:rPr>
              <a:t>Nguyên</a:t>
            </a:r>
            <a:r>
              <a:rPr lang="en-US" sz="32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rgbClr val="FFFF00"/>
                </a:solidFill>
                <a:latin typeface="Calibri" panose="020F0502020204030204" pitchFamily="34" charset="0"/>
              </a:rPr>
              <a:t>tắc</a:t>
            </a:r>
            <a:r>
              <a:rPr lang="en-US" sz="32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rgbClr val="FFFF00"/>
                </a:solidFill>
                <a:latin typeface="Calibri" panose="020F0502020204030204" pitchFamily="34" charset="0"/>
              </a:rPr>
              <a:t>phẫu</a:t>
            </a:r>
            <a:r>
              <a:rPr lang="en-US" sz="32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rgbClr val="FFFF00"/>
                </a:solidFill>
                <a:latin typeface="Calibri" panose="020F0502020204030204" pitchFamily="34" charset="0"/>
              </a:rPr>
              <a:t>thuật</a:t>
            </a:r>
            <a:endParaRPr lang="en-US" sz="3200" dirty="0">
              <a:solidFill>
                <a:srgbClr val="FFFF00"/>
              </a:solidFill>
              <a:latin typeface="Calibri" panose="020F0502020204030204" pitchFamily="34" charset="0"/>
            </a:endParaRP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1A18DFF9-A72E-4BCF-BDB4-3165F12DC25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715963"/>
            <a:ext cx="8839200" cy="6065837"/>
          </a:xfrm>
        </p:spPr>
        <p:txBody>
          <a:bodyPr/>
          <a:lstStyle/>
          <a:p>
            <a:pPr marL="457200" indent="-457200">
              <a:spcBef>
                <a:spcPts val="0"/>
              </a:spcBef>
              <a:buSzPct val="100000"/>
              <a:buFont typeface="+mj-lt"/>
              <a:buAutoNum type="arabicPeriod"/>
              <a:defRPr/>
            </a:pPr>
            <a:r>
              <a:rPr lang="en-US" sz="2400" dirty="0" err="1">
                <a:latin typeface="Calibri" panose="020F0502020204030204" pitchFamily="34" charset="0"/>
              </a:rPr>
              <a:t>Cắt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bỏ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hết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mạc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nối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lớn</a:t>
            </a:r>
            <a:r>
              <a:rPr lang="en-US" sz="2400" dirty="0">
                <a:latin typeface="Calibri" panose="020F0502020204030204" pitchFamily="34" charset="0"/>
              </a:rPr>
              <a:t>, </a:t>
            </a:r>
            <a:r>
              <a:rPr lang="en-US" sz="2400" dirty="0" err="1">
                <a:latin typeface="Calibri" panose="020F0502020204030204" pitchFamily="34" charset="0"/>
              </a:rPr>
              <a:t>mạc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nối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nhỏ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và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lá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trước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của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mạc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treo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đại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tràng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ngang</a:t>
            </a:r>
            <a:endParaRPr lang="en-US" sz="2400" dirty="0">
              <a:latin typeface="Calibri" panose="020F0502020204030204" pitchFamily="34" charset="0"/>
            </a:endParaRPr>
          </a:p>
          <a:p>
            <a:pPr marL="457200" indent="-457200">
              <a:spcBef>
                <a:spcPts val="0"/>
              </a:spcBef>
              <a:buSzPct val="100000"/>
              <a:buFont typeface="+mj-lt"/>
              <a:buAutoNum type="arabicPeriod"/>
              <a:defRPr/>
            </a:pPr>
            <a:r>
              <a:rPr lang="en-US" sz="2400" dirty="0" err="1">
                <a:latin typeface="Calibri" panose="020F0502020204030204" pitchFamily="34" charset="0"/>
              </a:rPr>
              <a:t>Nạo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vét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hạch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hệ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thống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tùy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theo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vị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trí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của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thương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tổn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ung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thư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với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ít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nhất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là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15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hạch</a:t>
            </a:r>
            <a:endParaRPr lang="en-US" sz="2400" dirty="0">
              <a:solidFill>
                <a:srgbClr val="FFFF00"/>
              </a:solidFill>
              <a:latin typeface="Calibri" panose="020F0502020204030204" pitchFamily="34" charset="0"/>
            </a:endParaRPr>
          </a:p>
          <a:p>
            <a:pPr marL="457200" indent="-457200">
              <a:spcBef>
                <a:spcPts val="0"/>
              </a:spcBef>
              <a:buSzPct val="100000"/>
              <a:buFont typeface="+mj-lt"/>
              <a:buAutoNum type="arabicPeriod"/>
              <a:defRPr/>
            </a:pP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Bờ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cắt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dưới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môn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vị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# 2 cm</a:t>
            </a:r>
            <a:r>
              <a:rPr lang="en-US" sz="2400" dirty="0">
                <a:latin typeface="Calibri" panose="020F0502020204030204" pitchFamily="34" charset="0"/>
              </a:rPr>
              <a:t>. </a:t>
            </a:r>
            <a:r>
              <a:rPr lang="en-US" sz="2400" dirty="0" err="1">
                <a:latin typeface="Calibri" panose="020F0502020204030204" pitchFamily="34" charset="0"/>
              </a:rPr>
              <a:t>Ung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thư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dạ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dày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rất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hiếm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khi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ăn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xuống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tá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tràng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quá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giới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hạn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này</a:t>
            </a:r>
            <a:r>
              <a:rPr lang="en-US" sz="2400" dirty="0">
                <a:latin typeface="Calibri" panose="020F0502020204030204" pitchFamily="34" charset="0"/>
              </a:rPr>
              <a:t>.</a:t>
            </a:r>
          </a:p>
          <a:p>
            <a:pPr marL="457200" indent="-457200">
              <a:spcBef>
                <a:spcPts val="0"/>
              </a:spcBef>
              <a:buSzPct val="100000"/>
              <a:buFont typeface="+mj-lt"/>
              <a:buAutoNum type="arabicPeriod"/>
              <a:defRPr/>
            </a:pP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Bờ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cắt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trên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ít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nhất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là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4 </a:t>
            </a:r>
            <a:r>
              <a:rPr lang="en-US" sz="2400">
                <a:solidFill>
                  <a:srgbClr val="FFFF00"/>
                </a:solidFill>
                <a:latin typeface="Calibri" panose="020F0502020204030204" pitchFamily="34" charset="0"/>
              </a:rPr>
              <a:t>cm.</a:t>
            </a:r>
            <a:r>
              <a:rPr lang="vi-VN" sz="240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000">
                <a:solidFill>
                  <a:srgbClr val="00FF00"/>
                </a:solidFill>
              </a:rPr>
              <a:t>(số này còn thay đổi theo GĐ T, TB học, ...) </a:t>
            </a:r>
            <a:endParaRPr lang="vi-VN" sz="2000">
              <a:solidFill>
                <a:srgbClr val="00FF00"/>
              </a:solidFill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T1: 2 cm nếu mà cái bờ nó không rõ thì sinh thiết trước sẽ giúp ích, </a:t>
            </a:r>
            <a:r>
              <a:rPr lang="en-US" sz="2000"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T2 or deeper: 3cm (type </a:t>
            </a:r>
            <a:r>
              <a:rPr lang="vi-VN" sz="2000"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1, </a:t>
            </a:r>
            <a:r>
              <a:rPr lang="en-US" sz="2000"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2) 5cm (type 3,4).</a:t>
            </a:r>
            <a:endParaRPr lang="vi-VN" sz="2000">
              <a:highlight>
                <a:srgbClr val="00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Nếu tâm vị thì đâu cắt 5cm được, nên làm cắt lạnh để coi được </a:t>
            </a:r>
            <a:r>
              <a:rPr lang="vi-VN" sz="200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0 </a:t>
            </a:r>
            <a:r>
              <a:rPr lang="vi-VN" sz="2000">
                <a:latin typeface="calibri" panose="020F0502020204030204" pitchFamily="34" charset="0"/>
                <a:cs typeface="calibri" panose="020F0502020204030204" pitchFamily="34" charset="0"/>
              </a:rPr>
              <a:t>ko?</a:t>
            </a:r>
            <a:endParaRPr 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spcBef>
                <a:spcPts val="0"/>
              </a:spcBef>
              <a:buSzPct val="100000"/>
              <a:buFont typeface="+mj-lt"/>
              <a:buAutoNum type="arabicPeriod"/>
              <a:defRPr/>
            </a:pPr>
            <a:r>
              <a:rPr lang="en-US" sz="2400">
                <a:solidFill>
                  <a:srgbClr val="FFFF00"/>
                </a:solidFill>
                <a:latin typeface="Calibri" panose="020F0502020204030204" pitchFamily="34" charset="0"/>
              </a:rPr>
              <a:t>Với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bướu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giai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đoạn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>
                <a:solidFill>
                  <a:srgbClr val="FFFF00"/>
                </a:solidFill>
                <a:latin typeface="Calibri" panose="020F0502020204030204" pitchFamily="34" charset="0"/>
              </a:rPr>
              <a:t>T4b thì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phải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cắt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thành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khối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cùng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với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cơ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quan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bị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xâm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lấn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. </a:t>
            </a:r>
          </a:p>
          <a:p>
            <a:pPr marL="457200" indent="-457200">
              <a:spcBef>
                <a:spcPts val="0"/>
              </a:spcBef>
              <a:buSzPct val="100000"/>
              <a:buFont typeface="+mj-lt"/>
              <a:buAutoNum type="arabicPeriod"/>
              <a:defRPr/>
            </a:pP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Cắt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lách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thường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quy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hay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dự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err="1">
                <a:solidFill>
                  <a:srgbClr val="FFFF00"/>
                </a:solidFill>
                <a:latin typeface="Calibri" panose="020F0502020204030204" pitchFamily="34" charset="0"/>
              </a:rPr>
              <a:t>phòng</a:t>
            </a:r>
            <a:r>
              <a:rPr lang="en-US" sz="240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vi-VN" sz="2400">
                <a:solidFill>
                  <a:srgbClr val="FFFF00"/>
                </a:solidFill>
                <a:latin typeface="Calibri" panose="020F0502020204030204" pitchFamily="34" charset="0"/>
              </a:rPr>
              <a:t>ko </a:t>
            </a:r>
            <a:r>
              <a:rPr lang="en-US" sz="2400">
                <a:solidFill>
                  <a:srgbClr val="FFFF00"/>
                </a:solidFill>
                <a:latin typeface="Calibri" panose="020F0502020204030204" pitchFamily="34" charset="0"/>
              </a:rPr>
              <a:t>có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chỉ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alibri" panose="020F0502020204030204" pitchFamily="34" charset="0"/>
              </a:rPr>
              <a:t>định</a:t>
            </a:r>
            <a:r>
              <a:rPr lang="en-US" sz="2400" dirty="0">
                <a:latin typeface="Calibri" panose="020F0502020204030204" pitchFamily="34" charset="0"/>
              </a:rPr>
              <a:t>. </a:t>
            </a:r>
            <a:r>
              <a:rPr lang="en-US" sz="2400" dirty="0" err="1">
                <a:latin typeface="Calibri" panose="020F0502020204030204" pitchFamily="34" charset="0"/>
              </a:rPr>
              <a:t>Việc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cắt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lách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chỉ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được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thực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hiện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khi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lách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hoặc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rốn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lách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bị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xâm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err="1">
                <a:latin typeface="Calibri" panose="020F0502020204030204" pitchFamily="34" charset="0"/>
              </a:rPr>
              <a:t>lấn</a:t>
            </a:r>
            <a:r>
              <a:rPr lang="en-US" sz="2400">
                <a:latin typeface="Calibri" panose="020F0502020204030204" pitchFamily="34" charset="0"/>
              </a:rPr>
              <a:t>.</a:t>
            </a:r>
            <a:r>
              <a:rPr lang="vi-VN" sz="2400">
                <a:latin typeface="Calibri" panose="020F0502020204030204" pitchFamily="34" charset="0"/>
              </a:rPr>
              <a:t> </a:t>
            </a:r>
            <a:r>
              <a:rPr lang="vi-VN" sz="2000">
                <a:solidFill>
                  <a:srgbClr val="00FF00"/>
                </a:solidFill>
                <a:latin typeface="Calibri" panose="020F0502020204030204" pitchFamily="34" charset="0"/>
              </a:rPr>
              <a:t>[trước đây cắt thường quy để nạo hạch nhóm 10 luôn →cắt nguyên khối = ∀ dạ dày + thân đuôi tụy + lách]</a:t>
            </a:r>
            <a:endParaRPr lang="en-US" sz="2400" dirty="0">
              <a:solidFill>
                <a:srgbClr val="00FF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1EE5F4-602A-4331-A84B-C116FBA78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C000"/>
                </a:solidFill>
              </a:rPr>
              <a:t>Định nghĩa phẫu thuật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6FE7CE-A5F7-4D80-9F70-722BCD9FA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377" y="1295400"/>
            <a:ext cx="8229600" cy="52879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>
                <a:latin typeface="Calibri" panose="020F0502020204030204" pitchFamily="34" charset="0"/>
              </a:rPr>
              <a:t>Phẫu thuật R0: không còn tế bào ung thư ở bờ mặt </a:t>
            </a:r>
            <a:r>
              <a:rPr lang="vi-VN">
                <a:latin typeface="Calibri" panose="020F0502020204030204" pitchFamily="34" charset="0"/>
              </a:rPr>
              <a:t>cắt. </a:t>
            </a:r>
            <a:r>
              <a:rPr lang="vi-VN">
                <a:solidFill>
                  <a:srgbClr val="00FF00"/>
                </a:solidFill>
              </a:rPr>
              <a:t>Nguyên tắc phải là R0, còn R1-2 xem như thất bại của Tx tiệt căn</a:t>
            </a:r>
            <a:endParaRPr lang="vi-VN">
              <a:solidFill>
                <a:srgbClr val="00FF00"/>
              </a:solidFill>
              <a:latin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>
                <a:latin typeface="Calibri" panose="020F0502020204030204" pitchFamily="34" charset="0"/>
              </a:rPr>
              <a:t>Phẫu thuật R1: còn tế bào ung thư ở bờ mắt cắt trên vi thể</a:t>
            </a:r>
            <a:endParaRPr lang="vi-VN">
              <a:latin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>
                <a:latin typeface="Calibri" panose="020F0502020204030204" pitchFamily="34" charset="0"/>
              </a:rPr>
              <a:t>Phẫu thuật R2: còn tế bào ung thư ở bờ mặt cắt trên đại thể </a:t>
            </a:r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829ECFA8-DADF-413A-9136-6AAB56CD4A50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457200" y="152400"/>
            <a:ext cx="8229600" cy="6397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err="1">
                <a:solidFill>
                  <a:srgbClr val="FFFF00"/>
                </a:solidFill>
                <a:latin typeface="Calibri" panose="020F0502020204030204" pitchFamily="34" charset="0"/>
              </a:rPr>
              <a:t>Đánh</a:t>
            </a:r>
            <a:r>
              <a:rPr lang="en-US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FF00"/>
                </a:solidFill>
                <a:latin typeface="Calibri" panose="020F0502020204030204" pitchFamily="34" charset="0"/>
              </a:rPr>
              <a:t>giá</a:t>
            </a:r>
            <a:r>
              <a:rPr lang="en-US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FF00"/>
                </a:solidFill>
                <a:latin typeface="Calibri" panose="020F0502020204030204" pitchFamily="34" charset="0"/>
              </a:rPr>
              <a:t>trước</a:t>
            </a:r>
            <a:r>
              <a:rPr lang="en-US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FF00"/>
                </a:solidFill>
                <a:latin typeface="Calibri" panose="020F0502020204030204" pitchFamily="34" charset="0"/>
              </a:rPr>
              <a:t>mổ</a:t>
            </a:r>
            <a:endParaRPr lang="en-US" dirty="0">
              <a:solidFill>
                <a:srgbClr val="FFFF00"/>
              </a:solidFill>
              <a:latin typeface="Calibri" panose="020F0502020204030204" pitchFamily="34" charset="0"/>
            </a:endParaRP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557E194D-DFAE-4031-AB06-9DEF51FE9C6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075191"/>
            <a:ext cx="8534400" cy="561952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dirty="0" err="1">
                <a:latin typeface="Calibri" panose="020F0502020204030204" pitchFamily="34" charset="0"/>
              </a:rPr>
              <a:t>Tổng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trạng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bệnh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nhân</a:t>
            </a:r>
            <a:endParaRPr lang="en-US" dirty="0">
              <a:latin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dirty="0" err="1">
                <a:latin typeface="Calibri" panose="020F0502020204030204" pitchFamily="34" charset="0"/>
              </a:rPr>
              <a:t>Hồi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sức</a:t>
            </a:r>
            <a:r>
              <a:rPr lang="en-US" dirty="0">
                <a:latin typeface="Calibri" panose="020F0502020204030204" pitchFamily="34" charset="0"/>
              </a:rPr>
              <a:t>: </a:t>
            </a:r>
            <a:r>
              <a:rPr lang="en-US" dirty="0" err="1">
                <a:latin typeface="Calibri" panose="020F0502020204030204" pitchFamily="34" charset="0"/>
              </a:rPr>
              <a:t>dinh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dưỡng</a:t>
            </a:r>
            <a:r>
              <a:rPr lang="en-US" dirty="0">
                <a:latin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</a:rPr>
              <a:t>bồi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hòan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nước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điện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</a:rPr>
              <a:t>giải</a:t>
            </a:r>
            <a:r>
              <a:rPr lang="en-US">
                <a:latin typeface="Calibri" panose="020F0502020204030204" pitchFamily="34" charset="0"/>
              </a:rPr>
              <a:t> (chú </a:t>
            </a:r>
            <a:r>
              <a:rPr lang="en-US" dirty="0">
                <a:latin typeface="Calibri" panose="020F0502020204030204" pitchFamily="34" charset="0"/>
              </a:rPr>
              <a:t>ý ở </a:t>
            </a:r>
            <a:r>
              <a:rPr lang="en-US" dirty="0" err="1">
                <a:latin typeface="Calibri" panose="020F0502020204030204" pitchFamily="34" charset="0"/>
              </a:rPr>
              <a:t>bệnh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nhân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hẹp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môn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vị</a:t>
            </a:r>
            <a:r>
              <a:rPr lang="en-US" dirty="0">
                <a:latin typeface="Calibri" panose="020F0502020204030204" pitchFamily="34" charset="0"/>
              </a:rPr>
              <a:t>)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dirty="0" err="1">
                <a:latin typeface="Calibri" panose="020F0502020204030204" pitchFamily="34" charset="0"/>
              </a:rPr>
              <a:t>Điều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trị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các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bệnh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nội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khoa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đi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kèm</a:t>
            </a:r>
            <a:r>
              <a:rPr lang="en-US" dirty="0">
                <a:latin typeface="Calibri" panose="020F0502020204030204" pitchFamily="34" charset="0"/>
              </a:rPr>
              <a:t>: ĐTĐ, THA, COPD….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dirty="0" err="1">
                <a:latin typeface="Calibri" panose="020F0502020204030204" pitchFamily="34" charset="0"/>
              </a:rPr>
              <a:t>Chuẩn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bị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ruột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trước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mổ</a:t>
            </a:r>
            <a:endParaRPr lang="en-US" dirty="0">
              <a:latin typeface="Calibri" panose="020F0502020204030204" pitchFamily="34" charset="0"/>
            </a:endParaRP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vi-VN">
                <a:latin typeface="Calibri" panose="020F0502020204030204" pitchFamily="34" charset="0"/>
              </a:rPr>
              <a:t>BN </a:t>
            </a:r>
            <a:r>
              <a:rPr lang="en-US">
                <a:latin typeface="Calibri" panose="020F0502020204030204" pitchFamily="34" charset="0"/>
              </a:rPr>
              <a:t>không </a:t>
            </a:r>
            <a:r>
              <a:rPr lang="en-US" dirty="0" err="1">
                <a:latin typeface="Calibri" panose="020F0502020204030204" pitchFamily="34" charset="0"/>
              </a:rPr>
              <a:t>hẹp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</a:rPr>
              <a:t>môn</a:t>
            </a:r>
            <a:r>
              <a:rPr lang="en-US">
                <a:latin typeface="Calibri" panose="020F0502020204030204" pitchFamily="34" charset="0"/>
              </a:rPr>
              <a:t> </a:t>
            </a:r>
            <a:r>
              <a:rPr lang="vi-VN">
                <a:latin typeface="Calibri" panose="020F0502020204030204" pitchFamily="34" charset="0"/>
              </a:rPr>
              <a:t>vị →</a:t>
            </a:r>
            <a:r>
              <a:rPr lang="en-US">
                <a:latin typeface="Calibri" panose="020F0502020204030204" pitchFamily="34" charset="0"/>
              </a:rPr>
              <a:t>Fleet </a:t>
            </a:r>
            <a:r>
              <a:rPr lang="en-US" dirty="0">
                <a:latin typeface="Calibri" panose="020F0502020204030204" pitchFamily="34" charset="0"/>
              </a:rPr>
              <a:t>soda, </a:t>
            </a:r>
            <a:r>
              <a:rPr lang="en-US" dirty="0" err="1">
                <a:latin typeface="Calibri" panose="020F0502020204030204" pitchFamily="34" charset="0"/>
              </a:rPr>
              <a:t>Fortrans</a:t>
            </a:r>
            <a:endParaRPr lang="en-US" dirty="0">
              <a:latin typeface="Calibri" panose="020F0502020204030204" pitchFamily="34" charset="0"/>
            </a:endParaRP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vi-VN">
                <a:latin typeface="Calibri" panose="020F0502020204030204" pitchFamily="34" charset="0"/>
              </a:rPr>
              <a:t>BN </a:t>
            </a:r>
            <a:r>
              <a:rPr lang="en-US">
                <a:latin typeface="Calibri" panose="020F0502020204030204" pitchFamily="34" charset="0"/>
              </a:rPr>
              <a:t>hẹp </a:t>
            </a:r>
            <a:r>
              <a:rPr lang="en-US" dirty="0" err="1">
                <a:latin typeface="Calibri" panose="020F0502020204030204" pitchFamily="34" charset="0"/>
              </a:rPr>
              <a:t>môn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vị</a:t>
            </a:r>
            <a:r>
              <a:rPr lang="en-US" dirty="0">
                <a:latin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</a:rPr>
              <a:t>hẹp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</a:rPr>
              <a:t>tâm</a:t>
            </a:r>
            <a:r>
              <a:rPr lang="en-US">
                <a:latin typeface="Calibri" panose="020F0502020204030204" pitchFamily="34" charset="0"/>
              </a:rPr>
              <a:t> vị</a:t>
            </a:r>
            <a:r>
              <a:rPr lang="vi-VN">
                <a:latin typeface="Calibri" panose="020F0502020204030204" pitchFamily="34" charset="0"/>
              </a:rPr>
              <a:t> →</a:t>
            </a:r>
            <a:r>
              <a:rPr lang="en-US">
                <a:latin typeface="Calibri" panose="020F0502020204030204" pitchFamily="34" charset="0"/>
              </a:rPr>
              <a:t>thụt </a:t>
            </a:r>
            <a:r>
              <a:rPr lang="en-US" dirty="0" err="1">
                <a:latin typeface="Calibri" panose="020F0502020204030204" pitchFamily="34" charset="0"/>
              </a:rPr>
              <a:t>tháo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7C1FE6-CDB0-4686-9CD2-72F3A7DCDEF6}"/>
              </a:ext>
            </a:extLst>
          </p:cNvPr>
          <p:cNvSpPr/>
          <p:nvPr/>
        </p:nvSpPr>
        <p:spPr>
          <a:xfrm>
            <a:off x="5170714" y="4114800"/>
            <a:ext cx="374468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>
                <a:solidFill>
                  <a:srgbClr val="00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C.bị ruột hiện tại hạn chế vì ah đến BN nhiều và ah môi trường thông thường của ruột, loạn khuẩn, ... Nhưng vẫn chuẩn của BYT trừ khi làm ở UMP thì khỏi</a:t>
            </a:r>
            <a:endParaRPr lang="en-US">
              <a:solidFill>
                <a:srgbClr val="00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84086222-AA75-48E2-A891-34FC38E656D9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457200" y="152400"/>
            <a:ext cx="8229600" cy="6397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err="1">
                <a:solidFill>
                  <a:srgbClr val="FFFF00"/>
                </a:solidFill>
                <a:latin typeface="Calibri" panose="020F0502020204030204" pitchFamily="34" charset="0"/>
              </a:rPr>
              <a:t>Các</a:t>
            </a:r>
            <a:r>
              <a:rPr lang="en-US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FF00"/>
                </a:solidFill>
                <a:latin typeface="Calibri" panose="020F0502020204030204" pitchFamily="34" charset="0"/>
              </a:rPr>
              <a:t>phương</a:t>
            </a:r>
            <a:r>
              <a:rPr lang="en-US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FF00"/>
                </a:solidFill>
                <a:latin typeface="Calibri" panose="020F0502020204030204" pitchFamily="34" charset="0"/>
              </a:rPr>
              <a:t>pháp</a:t>
            </a:r>
            <a:r>
              <a:rPr lang="en-US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FF00"/>
                </a:solidFill>
                <a:latin typeface="Calibri" panose="020F0502020204030204" pitchFamily="34" charset="0"/>
              </a:rPr>
              <a:t>phẫu</a:t>
            </a:r>
            <a:r>
              <a:rPr lang="en-US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FF00"/>
                </a:solidFill>
                <a:latin typeface="Calibri" panose="020F0502020204030204" pitchFamily="34" charset="0"/>
              </a:rPr>
              <a:t>thuật</a:t>
            </a:r>
            <a:endParaRPr lang="en-US" dirty="0">
              <a:solidFill>
                <a:srgbClr val="FFFF00"/>
              </a:solidFill>
              <a:latin typeface="Calibri" panose="020F0502020204030204" pitchFamily="34" charset="0"/>
            </a:endParaRP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22E7F317-2EDF-4BD9-B999-5F8A2B85F99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0500" y="914400"/>
            <a:ext cx="8877300" cy="5691982"/>
          </a:xfrm>
        </p:spPr>
        <p:txBody>
          <a:bodyPr/>
          <a:lstStyle/>
          <a:p>
            <a:pPr eaLnBrk="1" hangingPunct="1">
              <a:spcBef>
                <a:spcPts val="1200"/>
              </a:spcBef>
              <a:defRPr/>
            </a:pPr>
            <a:r>
              <a:rPr lang="en-US" sz="3600" b="1" i="1" u="sng">
                <a:solidFill>
                  <a:srgbClr val="00FF00"/>
                </a:solidFill>
              </a:rPr>
              <a:t>Radical Surgery</a:t>
            </a:r>
            <a:endParaRPr lang="vi-VN" sz="3600" b="1" i="1" u="sng">
              <a:solidFill>
                <a:srgbClr val="00FF00"/>
              </a:solidFill>
              <a:latin typeface="Calibri" panose="020F0502020204030204" pitchFamily="34" charset="0"/>
            </a:endParaRPr>
          </a:p>
          <a:p>
            <a:pPr lvl="1" eaLnBrk="1" hangingPunct="1">
              <a:spcBef>
                <a:spcPts val="1200"/>
              </a:spcBef>
              <a:defRPr/>
            </a:pPr>
            <a:r>
              <a:rPr lang="en-US" sz="3200">
                <a:latin typeface="Calibri" panose="020F0502020204030204" pitchFamily="34" charset="0"/>
              </a:rPr>
              <a:t>Cắt </a:t>
            </a:r>
            <a:r>
              <a:rPr lang="en-US" sz="3200" dirty="0" err="1">
                <a:latin typeface="Calibri" panose="020F0502020204030204" pitchFamily="34" charset="0"/>
              </a:rPr>
              <a:t>bán</a:t>
            </a:r>
            <a:r>
              <a:rPr lang="en-US" sz="3200" dirty="0">
                <a:latin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</a:rPr>
              <a:t>phần</a:t>
            </a:r>
            <a:r>
              <a:rPr lang="en-US" sz="3200" dirty="0">
                <a:latin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</a:rPr>
              <a:t>dưới</a:t>
            </a:r>
            <a:r>
              <a:rPr lang="en-US" sz="3200" dirty="0">
                <a:latin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</a:rPr>
              <a:t>dạ</a:t>
            </a:r>
            <a:r>
              <a:rPr lang="en-US" sz="3200" dirty="0">
                <a:latin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</a:rPr>
              <a:t>dày</a:t>
            </a:r>
            <a:r>
              <a:rPr lang="en-US" sz="3200" dirty="0">
                <a:latin typeface="Calibri" panose="020F0502020204030204" pitchFamily="34" charset="0"/>
              </a:rPr>
              <a:t>, </a:t>
            </a:r>
            <a:r>
              <a:rPr lang="en-US" sz="3200" err="1">
                <a:latin typeface="Calibri" panose="020F0502020204030204" pitchFamily="34" charset="0"/>
              </a:rPr>
              <a:t>nạo</a:t>
            </a:r>
            <a:r>
              <a:rPr lang="en-US" sz="3200">
                <a:latin typeface="Calibri" panose="020F0502020204030204" pitchFamily="34" charset="0"/>
              </a:rPr>
              <a:t> hạch</a:t>
            </a:r>
            <a:r>
              <a:rPr lang="vi-VN" sz="3200">
                <a:latin typeface="Calibri" panose="020F0502020204030204" pitchFamily="34" charset="0"/>
              </a:rPr>
              <a:t> </a:t>
            </a:r>
            <a:r>
              <a:rPr lang="vi-VN" sz="2000">
                <a:solidFill>
                  <a:srgbClr val="00FF00"/>
                </a:solidFill>
                <a:latin typeface="Calibri" panose="020F0502020204030204" pitchFamily="34" charset="0"/>
              </a:rPr>
              <a:t>(u ⅓ dưới)</a:t>
            </a:r>
            <a:endParaRPr lang="en-US" sz="2400" dirty="0">
              <a:solidFill>
                <a:srgbClr val="00FF00"/>
              </a:solidFill>
              <a:latin typeface="Calibri" panose="020F0502020204030204" pitchFamily="34" charset="0"/>
            </a:endParaRPr>
          </a:p>
          <a:p>
            <a:pPr lvl="1" eaLnBrk="1" hangingPunct="1">
              <a:spcBef>
                <a:spcPts val="1200"/>
              </a:spcBef>
              <a:defRPr/>
            </a:pPr>
            <a:r>
              <a:rPr lang="en-US" sz="3200" dirty="0" err="1">
                <a:latin typeface="Calibri" panose="020F0502020204030204" pitchFamily="34" charset="0"/>
              </a:rPr>
              <a:t>Cắt</a:t>
            </a:r>
            <a:r>
              <a:rPr lang="en-US" sz="3200" dirty="0">
                <a:latin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</a:rPr>
              <a:t>bán</a:t>
            </a:r>
            <a:r>
              <a:rPr lang="en-US" sz="3200" dirty="0">
                <a:latin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</a:rPr>
              <a:t>phần</a:t>
            </a:r>
            <a:r>
              <a:rPr lang="en-US" sz="3200" dirty="0">
                <a:latin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</a:rPr>
              <a:t>trên</a:t>
            </a:r>
            <a:r>
              <a:rPr lang="en-US" sz="3200" dirty="0">
                <a:latin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</a:rPr>
              <a:t>dạ</a:t>
            </a:r>
            <a:r>
              <a:rPr lang="en-US" sz="3200" dirty="0">
                <a:latin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</a:rPr>
              <a:t>dày</a:t>
            </a:r>
            <a:r>
              <a:rPr lang="en-US" sz="3200" dirty="0">
                <a:latin typeface="Calibri" panose="020F0502020204030204" pitchFamily="34" charset="0"/>
              </a:rPr>
              <a:t>, </a:t>
            </a:r>
            <a:r>
              <a:rPr lang="en-US" sz="3200" err="1">
                <a:latin typeface="Calibri" panose="020F0502020204030204" pitchFamily="34" charset="0"/>
              </a:rPr>
              <a:t>nạo</a:t>
            </a:r>
            <a:r>
              <a:rPr lang="en-US" sz="3200">
                <a:latin typeface="Calibri" panose="020F0502020204030204" pitchFamily="34" charset="0"/>
              </a:rPr>
              <a:t> hạch</a:t>
            </a:r>
            <a:br>
              <a:rPr lang="vi-VN" sz="3200">
                <a:latin typeface="Calibri" panose="020F0502020204030204" pitchFamily="34" charset="0"/>
              </a:rPr>
            </a:br>
            <a:r>
              <a:rPr lang="vi-VN" sz="2000">
                <a:solidFill>
                  <a:srgbClr val="00FF00"/>
                </a:solidFill>
                <a:latin typeface="Calibri" panose="020F0502020204030204" pitchFamily="34" charset="0"/>
              </a:rPr>
              <a:t>(u ⅓ trên) [VN chưa làm nhiều]</a:t>
            </a:r>
            <a:endParaRPr lang="en-US" sz="2000" dirty="0">
              <a:solidFill>
                <a:srgbClr val="00FF00"/>
              </a:solidFill>
              <a:latin typeface="Calibri" panose="020F0502020204030204" pitchFamily="34" charset="0"/>
            </a:endParaRPr>
          </a:p>
          <a:p>
            <a:pPr lvl="1" eaLnBrk="1" hangingPunct="1">
              <a:spcBef>
                <a:spcPts val="1200"/>
              </a:spcBef>
              <a:defRPr/>
            </a:pPr>
            <a:r>
              <a:rPr lang="en-US" sz="3200" dirty="0" err="1">
                <a:latin typeface="Calibri" panose="020F0502020204030204" pitchFamily="34" charset="0"/>
              </a:rPr>
              <a:t>Cắt</a:t>
            </a:r>
            <a:r>
              <a:rPr lang="en-US" sz="3200" dirty="0">
                <a:latin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</a:rPr>
              <a:t>tòan</a:t>
            </a:r>
            <a:r>
              <a:rPr lang="en-US" sz="3200" dirty="0">
                <a:latin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</a:rPr>
              <a:t>bộ</a:t>
            </a:r>
            <a:r>
              <a:rPr lang="en-US" sz="3200" dirty="0">
                <a:latin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</a:rPr>
              <a:t>dạ</a:t>
            </a:r>
            <a:r>
              <a:rPr lang="en-US" sz="3200" dirty="0">
                <a:latin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</a:rPr>
              <a:t>dày</a:t>
            </a:r>
            <a:r>
              <a:rPr lang="en-US" sz="3200" dirty="0">
                <a:latin typeface="Calibri" panose="020F0502020204030204" pitchFamily="34" charset="0"/>
              </a:rPr>
              <a:t>, </a:t>
            </a:r>
            <a:r>
              <a:rPr lang="en-US" sz="3200" err="1">
                <a:latin typeface="Calibri" panose="020F0502020204030204" pitchFamily="34" charset="0"/>
              </a:rPr>
              <a:t>nạo</a:t>
            </a:r>
            <a:r>
              <a:rPr lang="en-US" sz="3200">
                <a:latin typeface="Calibri" panose="020F0502020204030204" pitchFamily="34" charset="0"/>
              </a:rPr>
              <a:t> hạch</a:t>
            </a:r>
            <a:r>
              <a:rPr lang="vi-VN" sz="3200">
                <a:latin typeface="Calibri" panose="020F0502020204030204" pitchFamily="34" charset="0"/>
              </a:rPr>
              <a:t> </a:t>
            </a:r>
            <a:r>
              <a:rPr lang="vi-VN" sz="2400">
                <a:solidFill>
                  <a:srgbClr val="00FF00"/>
                </a:solidFill>
                <a:latin typeface="Calibri" panose="020F0502020204030204" pitchFamily="34" charset="0"/>
              </a:rPr>
              <a:t>(u ⅓ giữa/toàn bộ)</a:t>
            </a:r>
            <a:endParaRPr lang="en-US" sz="3600">
              <a:solidFill>
                <a:srgbClr val="00FF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ts val="1200"/>
              </a:spcBef>
              <a:defRPr/>
            </a:pPr>
            <a:r>
              <a:rPr lang="en-US" sz="3600" b="1" i="1" u="sng">
                <a:solidFill>
                  <a:srgbClr val="00FF00"/>
                </a:solidFill>
              </a:rPr>
              <a:t>Ko làm tăng sống còn</a:t>
            </a:r>
            <a:endParaRPr lang="vi-VN" sz="3600" b="1" i="1" u="sng">
              <a:solidFill>
                <a:srgbClr val="00FF00"/>
              </a:solidFill>
              <a:latin typeface="Calibri" panose="020F0502020204030204" pitchFamily="34" charset="0"/>
            </a:endParaRPr>
          </a:p>
          <a:p>
            <a:pPr lvl="1" eaLnBrk="1" hangingPunct="1">
              <a:spcBef>
                <a:spcPts val="1200"/>
              </a:spcBef>
              <a:defRPr/>
            </a:pPr>
            <a:r>
              <a:rPr lang="en-US" sz="3200">
                <a:latin typeface="Calibri" panose="020F0502020204030204" pitchFamily="34" charset="0"/>
              </a:rPr>
              <a:t>Cắt </a:t>
            </a:r>
            <a:r>
              <a:rPr lang="en-US" sz="3200" dirty="0" err="1">
                <a:latin typeface="Calibri" panose="020F0502020204030204" pitchFamily="34" charset="0"/>
              </a:rPr>
              <a:t>dạ</a:t>
            </a:r>
            <a:r>
              <a:rPr lang="en-US" sz="3200" dirty="0">
                <a:latin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</a:rPr>
              <a:t>dày</a:t>
            </a:r>
            <a:r>
              <a:rPr lang="en-US" sz="3200" dirty="0">
                <a:latin typeface="Calibri" panose="020F0502020204030204" pitchFamily="34" charset="0"/>
              </a:rPr>
              <a:t> </a:t>
            </a:r>
            <a:r>
              <a:rPr lang="en-US" sz="3200" err="1">
                <a:latin typeface="Calibri" panose="020F0502020204030204" pitchFamily="34" charset="0"/>
              </a:rPr>
              <a:t>làm</a:t>
            </a:r>
            <a:r>
              <a:rPr lang="en-US" sz="3200">
                <a:latin typeface="Calibri" panose="020F0502020204030204" pitchFamily="34" charset="0"/>
              </a:rPr>
              <a:t> sạch</a:t>
            </a:r>
            <a:r>
              <a:rPr lang="vi-VN" sz="3200">
                <a:latin typeface="Calibri" panose="020F0502020204030204" pitchFamily="34" charset="0"/>
              </a:rPr>
              <a:t> </a:t>
            </a:r>
            <a:r>
              <a:rPr lang="vi-VN" sz="2000">
                <a:solidFill>
                  <a:srgbClr val="00FF00"/>
                </a:solidFill>
                <a:latin typeface="Calibri" panose="020F0502020204030204" pitchFamily="34" charset="0"/>
              </a:rPr>
              <a:t>[Reduction Surgery: giờ chỉ làm khi có bc thủng, chảy máu, ...]</a:t>
            </a:r>
            <a:endParaRPr lang="en-US" sz="3200" dirty="0">
              <a:solidFill>
                <a:srgbClr val="00FF00"/>
              </a:solidFill>
              <a:latin typeface="Calibri" panose="020F0502020204030204" pitchFamily="34" charset="0"/>
            </a:endParaRPr>
          </a:p>
          <a:p>
            <a:pPr lvl="1" eaLnBrk="1" hangingPunct="1">
              <a:spcBef>
                <a:spcPts val="1200"/>
              </a:spcBef>
              <a:defRPr/>
            </a:pPr>
            <a:r>
              <a:rPr lang="en-US" sz="3200" dirty="0" err="1">
                <a:latin typeface="Calibri" panose="020F0502020204030204" pitchFamily="34" charset="0"/>
              </a:rPr>
              <a:t>Nối</a:t>
            </a:r>
            <a:r>
              <a:rPr lang="en-US" sz="3200" dirty="0">
                <a:latin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</a:rPr>
              <a:t>vị</a:t>
            </a:r>
            <a:r>
              <a:rPr lang="en-US" sz="3200" dirty="0">
                <a:latin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</a:rPr>
              <a:t>tràng</a:t>
            </a:r>
            <a:endParaRPr lang="en-US" sz="3200" dirty="0">
              <a:latin typeface="Calibri" panose="020F0502020204030204" pitchFamily="34" charset="0"/>
            </a:endParaRPr>
          </a:p>
          <a:p>
            <a:pPr lvl="1" eaLnBrk="1" hangingPunct="1">
              <a:spcBef>
                <a:spcPts val="1200"/>
              </a:spcBef>
              <a:defRPr/>
            </a:pPr>
            <a:r>
              <a:rPr lang="en-US" sz="3200" dirty="0" err="1">
                <a:latin typeface="Calibri" panose="020F0502020204030204" pitchFamily="34" charset="0"/>
              </a:rPr>
              <a:t>Mở</a:t>
            </a:r>
            <a:r>
              <a:rPr lang="en-US" sz="3200" dirty="0">
                <a:latin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</a:rPr>
              <a:t>hỗng</a:t>
            </a:r>
            <a:r>
              <a:rPr lang="en-US" sz="3200" dirty="0">
                <a:latin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</a:rPr>
              <a:t>tràng</a:t>
            </a:r>
            <a:r>
              <a:rPr lang="en-US" sz="3200" dirty="0">
                <a:latin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</a:rPr>
              <a:t>nuôi</a:t>
            </a:r>
            <a:r>
              <a:rPr lang="en-US" sz="3200" dirty="0">
                <a:latin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</a:rPr>
              <a:t>ăn</a:t>
            </a:r>
            <a:endParaRPr lang="en-US" sz="3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3B7300DB-5955-407F-8E19-771173100674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457200" y="160337"/>
            <a:ext cx="8229600" cy="1211263"/>
          </a:xfrm>
        </p:spPr>
        <p:txBody>
          <a:bodyPr/>
          <a:lstStyle/>
          <a:p>
            <a:pPr>
              <a:defRPr/>
            </a:pPr>
            <a:r>
              <a:rPr lang="en-US" sz="4000">
                <a:solidFill>
                  <a:srgbClr val="FFC000"/>
                </a:solidFill>
                <a:latin typeface="Calibri" panose="020F0502020204030204" pitchFamily="34" charset="0"/>
              </a:rPr>
              <a:t>Các phương pháp nạo hạch</a:t>
            </a:r>
            <a:br>
              <a:rPr lang="en-US" sz="4000">
                <a:solidFill>
                  <a:srgbClr val="FFC000"/>
                </a:solidFill>
                <a:latin typeface="Calibri" panose="020F0502020204030204" pitchFamily="34" charset="0"/>
              </a:rPr>
            </a:br>
            <a:r>
              <a:rPr lang="en-US" sz="4000">
                <a:solidFill>
                  <a:srgbClr val="FFC000"/>
                </a:solidFill>
                <a:latin typeface="Calibri" panose="020F0502020204030204" pitchFamily="34" charset="0"/>
              </a:rPr>
              <a:t>(quan niệm cũ)</a:t>
            </a:r>
            <a:r>
              <a:rPr lang="vi-VN" sz="4000">
                <a:solidFill>
                  <a:srgbClr val="FFC000"/>
                </a:solidFill>
                <a:latin typeface="Calibri" panose="020F0502020204030204" pitchFamily="34" charset="0"/>
              </a:rPr>
              <a:t> </a:t>
            </a:r>
            <a:r>
              <a:rPr lang="en-US" sz="4000">
                <a:solidFill>
                  <a:srgbClr val="00FF00"/>
                </a:solidFill>
              </a:rPr>
              <a:t>Khỏi nhớ</a:t>
            </a:r>
            <a:endParaRPr lang="en-US" sz="4000" dirty="0">
              <a:solidFill>
                <a:srgbClr val="00FF00"/>
              </a:solidFill>
              <a:latin typeface="Calibri" panose="020F0502020204030204" pitchFamily="34" charset="0"/>
            </a:endParaRP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6AE183F8-73A6-4621-B9AE-82E409408C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1447800"/>
            <a:ext cx="9144000" cy="5249863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800">
                <a:latin typeface="Calibri" panose="020F0502020204030204" pitchFamily="34" charset="0"/>
              </a:rPr>
              <a:t>Nạo </a:t>
            </a:r>
            <a:r>
              <a:rPr lang="en-US" sz="2800" dirty="0" err="1">
                <a:latin typeface="Calibri" panose="020F0502020204030204" pitchFamily="34" charset="0"/>
              </a:rPr>
              <a:t>hạch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>
                <a:latin typeface="Calibri" panose="020F0502020204030204" pitchFamily="34" charset="0"/>
              </a:rPr>
              <a:t>D0: </a:t>
            </a:r>
            <a:r>
              <a:rPr lang="vi-VN" sz="2800">
                <a:latin typeface="Calibri" panose="020F0502020204030204" pitchFamily="34" charset="0"/>
              </a:rPr>
              <a:t>ko</a:t>
            </a:r>
            <a:r>
              <a:rPr lang="en-US" sz="2800">
                <a:latin typeface="Calibri" panose="020F0502020204030204" pitchFamily="34" charset="0"/>
              </a:rPr>
              <a:t> </a:t>
            </a:r>
            <a:r>
              <a:rPr lang="en-US" sz="2800" err="1">
                <a:latin typeface="Calibri" panose="020F0502020204030204" pitchFamily="34" charset="0"/>
              </a:rPr>
              <a:t>nạo</a:t>
            </a:r>
            <a:r>
              <a:rPr lang="en-US" sz="2800">
                <a:latin typeface="Calibri" panose="020F0502020204030204" pitchFamily="34" charset="0"/>
              </a:rPr>
              <a:t> hay </a:t>
            </a:r>
            <a:r>
              <a:rPr lang="en-US" sz="2800" dirty="0" err="1">
                <a:latin typeface="Calibri" panose="020F0502020204030204" pitchFamily="34" charset="0"/>
              </a:rPr>
              <a:t>nạo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chặng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>
                <a:latin typeface="Calibri" panose="020F0502020204030204" pitchFamily="34" charset="0"/>
              </a:rPr>
              <a:t>N1 </a:t>
            </a:r>
            <a:r>
              <a:rPr lang="vi-VN" sz="2800">
                <a:latin typeface="Calibri" panose="020F0502020204030204" pitchFamily="34" charset="0"/>
              </a:rPr>
              <a:t>ko</a:t>
            </a:r>
            <a:r>
              <a:rPr lang="en-US" sz="280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hoàn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toàn</a:t>
            </a:r>
            <a:endParaRPr lang="en-US" sz="2800" dirty="0">
              <a:latin typeface="Calibri" panose="020F050202020403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800" dirty="0" err="1">
                <a:latin typeface="Calibri" panose="020F0502020204030204" pitchFamily="34" charset="0"/>
              </a:rPr>
              <a:t>Nạo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hạch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>
                <a:latin typeface="Calibri" panose="020F0502020204030204" pitchFamily="34" charset="0"/>
              </a:rPr>
              <a:t>D1: </a:t>
            </a:r>
            <a:r>
              <a:rPr lang="en-US" sz="2800" dirty="0" err="1">
                <a:latin typeface="Calibri" panose="020F0502020204030204" pitchFamily="34" charset="0"/>
              </a:rPr>
              <a:t>nạo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các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nhóm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hạch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thuộc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chặng</a:t>
            </a:r>
            <a:r>
              <a:rPr lang="en-US" sz="2800" dirty="0">
                <a:latin typeface="Calibri" panose="020F0502020204030204" pitchFamily="34" charset="0"/>
              </a:rPr>
              <a:t> N1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800" dirty="0" err="1">
                <a:latin typeface="Calibri" panose="020F0502020204030204" pitchFamily="34" charset="0"/>
              </a:rPr>
              <a:t>Nạo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hạch</a:t>
            </a:r>
            <a:r>
              <a:rPr lang="en-US" sz="2800" dirty="0">
                <a:latin typeface="Calibri" panose="020F0502020204030204" pitchFamily="34" charset="0"/>
              </a:rPr>
              <a:t> D1 + α:</a:t>
            </a:r>
            <a:r>
              <a:rPr lang="en-US" sz="2800">
                <a:latin typeface="Calibri" panose="020F0502020204030204" pitchFamily="34" charset="0"/>
              </a:rPr>
              <a:t>	nạo </a:t>
            </a:r>
            <a:r>
              <a:rPr lang="en-US" sz="2800" dirty="0" err="1">
                <a:latin typeface="Calibri" panose="020F0502020204030204" pitchFamily="34" charset="0"/>
              </a:rPr>
              <a:t>các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nhóm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hạch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chặng</a:t>
            </a:r>
            <a:r>
              <a:rPr lang="en-US" sz="2800" dirty="0">
                <a:latin typeface="Calibri" panose="020F0502020204030204" pitchFamily="34" charset="0"/>
              </a:rPr>
              <a:t> N1 </a:t>
            </a:r>
            <a:r>
              <a:rPr lang="en-US" sz="2800" dirty="0" err="1">
                <a:latin typeface="Calibri" panose="020F0502020204030204" pitchFamily="34" charset="0"/>
              </a:rPr>
              <a:t>cùng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với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các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hạch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err="1">
                <a:latin typeface="Calibri" panose="020F0502020204030204" pitchFamily="34" charset="0"/>
              </a:rPr>
              <a:t>dọc</a:t>
            </a:r>
            <a:r>
              <a:rPr lang="en-US" sz="2800">
                <a:latin typeface="Calibri" panose="020F0502020204030204" pitchFamily="34" charset="0"/>
              </a:rPr>
              <a:t> </a:t>
            </a:r>
            <a:r>
              <a:rPr lang="vi-VN" sz="2800">
                <a:latin typeface="Calibri" panose="020F0502020204030204" pitchFamily="34" charset="0"/>
              </a:rPr>
              <a:t>ĐM </a:t>
            </a:r>
            <a:r>
              <a:rPr lang="en-US" sz="2800">
                <a:latin typeface="Calibri" panose="020F0502020204030204" pitchFamily="34" charset="0"/>
              </a:rPr>
              <a:t>vị </a:t>
            </a:r>
            <a:r>
              <a:rPr lang="en-US" sz="2800" dirty="0" err="1">
                <a:latin typeface="Calibri" panose="020F0502020204030204" pitchFamily="34" charset="0"/>
              </a:rPr>
              <a:t>trái</a:t>
            </a:r>
            <a:r>
              <a:rPr lang="en-US" sz="2800" dirty="0">
                <a:latin typeface="Calibri" panose="020F0502020204030204" pitchFamily="34" charset="0"/>
              </a:rPr>
              <a:t> (</a:t>
            </a:r>
            <a:r>
              <a:rPr lang="en-US" sz="2800" dirty="0" err="1">
                <a:latin typeface="Calibri" panose="020F0502020204030204" pitchFamily="34" charset="0"/>
              </a:rPr>
              <a:t>nhóm</a:t>
            </a:r>
            <a:r>
              <a:rPr lang="en-US" sz="2800" dirty="0">
                <a:latin typeface="Calibri" panose="020F0502020204030204" pitchFamily="34" charset="0"/>
              </a:rPr>
              <a:t> 7).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800" dirty="0" err="1">
                <a:latin typeface="Calibri" panose="020F0502020204030204" pitchFamily="34" charset="0"/>
              </a:rPr>
              <a:t>Nạo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hạch</a:t>
            </a:r>
            <a:r>
              <a:rPr lang="en-US" sz="2800" dirty="0">
                <a:latin typeface="Calibri" panose="020F0502020204030204" pitchFamily="34" charset="0"/>
              </a:rPr>
              <a:t> D1 + β</a:t>
            </a:r>
            <a:r>
              <a:rPr lang="en-US" sz="2800">
                <a:latin typeface="Calibri" panose="020F0502020204030204" pitchFamily="34" charset="0"/>
              </a:rPr>
              <a:t>: nạo D1 </a:t>
            </a:r>
            <a:r>
              <a:rPr lang="en-US" sz="2800" dirty="0">
                <a:latin typeface="Calibri" panose="020F0502020204030204" pitchFamily="34" charset="0"/>
              </a:rPr>
              <a:t>+ α </a:t>
            </a:r>
            <a:r>
              <a:rPr lang="en-US" sz="2800" dirty="0" err="1">
                <a:latin typeface="Calibri" panose="020F0502020204030204" pitchFamily="34" charset="0"/>
              </a:rPr>
              <a:t>cùng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với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các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hạch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err="1">
                <a:latin typeface="Calibri" panose="020F0502020204030204" pitchFamily="34" charset="0"/>
              </a:rPr>
              <a:t>dọc</a:t>
            </a:r>
            <a:r>
              <a:rPr lang="en-US" sz="2800">
                <a:latin typeface="Calibri" panose="020F0502020204030204" pitchFamily="34" charset="0"/>
              </a:rPr>
              <a:t> </a:t>
            </a:r>
            <a:r>
              <a:rPr lang="vi-VN" sz="2800">
                <a:latin typeface="Calibri" panose="020F0502020204030204" pitchFamily="34" charset="0"/>
              </a:rPr>
              <a:t>ĐM </a:t>
            </a:r>
            <a:r>
              <a:rPr lang="en-US" sz="2800">
                <a:latin typeface="Calibri" panose="020F0502020204030204" pitchFamily="34" charset="0"/>
              </a:rPr>
              <a:t>gan </a:t>
            </a:r>
            <a:r>
              <a:rPr lang="en-US" sz="2800" dirty="0" err="1">
                <a:latin typeface="Calibri" panose="020F0502020204030204" pitchFamily="34" charset="0"/>
              </a:rPr>
              <a:t>chung</a:t>
            </a:r>
            <a:r>
              <a:rPr lang="en-US" sz="2800" dirty="0">
                <a:latin typeface="Calibri" panose="020F0502020204030204" pitchFamily="34" charset="0"/>
              </a:rPr>
              <a:t> (</a:t>
            </a:r>
            <a:r>
              <a:rPr lang="en-US" sz="2800" dirty="0" err="1">
                <a:latin typeface="Calibri" panose="020F0502020204030204" pitchFamily="34" charset="0"/>
              </a:rPr>
              <a:t>nhóm</a:t>
            </a:r>
            <a:r>
              <a:rPr lang="en-US" sz="2800" dirty="0">
                <a:latin typeface="Calibri" panose="020F0502020204030204" pitchFamily="34" charset="0"/>
              </a:rPr>
              <a:t> 8a) </a:t>
            </a:r>
            <a:r>
              <a:rPr lang="en-US" sz="2800" err="1">
                <a:latin typeface="Calibri" panose="020F0502020204030204" pitchFamily="34" charset="0"/>
              </a:rPr>
              <a:t>và</a:t>
            </a:r>
            <a:r>
              <a:rPr lang="en-US" sz="2800">
                <a:latin typeface="Calibri" panose="020F0502020204030204" pitchFamily="34" charset="0"/>
              </a:rPr>
              <a:t> </a:t>
            </a:r>
            <a:r>
              <a:rPr lang="vi-VN" sz="2800">
                <a:latin typeface="Calibri" panose="020F0502020204030204" pitchFamily="34" charset="0"/>
              </a:rPr>
              <a:t>ĐM </a:t>
            </a:r>
            <a:r>
              <a:rPr lang="en-US" sz="2800">
                <a:latin typeface="Calibri" panose="020F0502020204030204" pitchFamily="34" charset="0"/>
              </a:rPr>
              <a:t>thân </a:t>
            </a:r>
            <a:r>
              <a:rPr lang="en-US" sz="2800" dirty="0" err="1">
                <a:latin typeface="Calibri" panose="020F0502020204030204" pitchFamily="34" charset="0"/>
              </a:rPr>
              <a:t>tạng</a:t>
            </a:r>
            <a:r>
              <a:rPr lang="en-US" sz="2800" dirty="0">
                <a:latin typeface="Calibri" panose="020F0502020204030204" pitchFamily="34" charset="0"/>
              </a:rPr>
              <a:t> (</a:t>
            </a:r>
            <a:r>
              <a:rPr lang="en-US" sz="2800" dirty="0" err="1">
                <a:latin typeface="Calibri" panose="020F0502020204030204" pitchFamily="34" charset="0"/>
              </a:rPr>
              <a:t>nhóm</a:t>
            </a:r>
            <a:r>
              <a:rPr lang="en-US" sz="2800" dirty="0">
                <a:latin typeface="Calibri" panose="020F0502020204030204" pitchFamily="34" charset="0"/>
              </a:rPr>
              <a:t> 9).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800" dirty="0" err="1">
                <a:latin typeface="Calibri" panose="020F0502020204030204" pitchFamily="34" charset="0"/>
              </a:rPr>
              <a:t>Nạo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hạch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>
                <a:latin typeface="Calibri" panose="020F0502020204030204" pitchFamily="34" charset="0"/>
              </a:rPr>
              <a:t>D2: </a:t>
            </a:r>
            <a:r>
              <a:rPr lang="en-US" sz="2800" dirty="0" err="1">
                <a:latin typeface="Calibri" panose="020F0502020204030204" pitchFamily="34" charset="0"/>
              </a:rPr>
              <a:t>nạo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hạch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chặng</a:t>
            </a:r>
            <a:r>
              <a:rPr lang="en-US" sz="2800" dirty="0">
                <a:latin typeface="Calibri" panose="020F0502020204030204" pitchFamily="34" charset="0"/>
              </a:rPr>
              <a:t> 1 </a:t>
            </a:r>
            <a:r>
              <a:rPr lang="en-US" sz="2800" dirty="0" err="1">
                <a:latin typeface="Calibri" panose="020F0502020204030204" pitchFamily="34" charset="0"/>
              </a:rPr>
              <a:t>và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chặng</a:t>
            </a:r>
            <a:r>
              <a:rPr lang="en-US" sz="2800" dirty="0">
                <a:latin typeface="Calibri" panose="020F0502020204030204" pitchFamily="34" charset="0"/>
              </a:rPr>
              <a:t> 2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800" dirty="0" err="1">
                <a:latin typeface="Calibri" panose="020F0502020204030204" pitchFamily="34" charset="0"/>
              </a:rPr>
              <a:t>Nạo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hạch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>
                <a:latin typeface="Calibri" panose="020F0502020204030204" pitchFamily="34" charset="0"/>
              </a:rPr>
              <a:t>D3:</a:t>
            </a:r>
            <a:r>
              <a:rPr lang="vi-VN" sz="2800">
                <a:latin typeface="Calibri" panose="020F0502020204030204" pitchFamily="34" charset="0"/>
              </a:rPr>
              <a:t> </a:t>
            </a:r>
            <a:r>
              <a:rPr lang="en-US" sz="2800">
                <a:latin typeface="Calibri" panose="020F0502020204030204" pitchFamily="34" charset="0"/>
              </a:rPr>
              <a:t>nạo </a:t>
            </a:r>
            <a:r>
              <a:rPr lang="en-US" sz="2800" dirty="0" err="1">
                <a:latin typeface="Calibri" panose="020F0502020204030204" pitchFamily="34" charset="0"/>
              </a:rPr>
              <a:t>hạch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thuộc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chặng</a:t>
            </a:r>
            <a:r>
              <a:rPr lang="en-US" sz="2800" dirty="0">
                <a:latin typeface="Calibri" panose="020F0502020204030204" pitchFamily="34" charset="0"/>
              </a:rPr>
              <a:t> 1, 2 </a:t>
            </a:r>
            <a:r>
              <a:rPr lang="en-US" sz="2800" dirty="0" err="1">
                <a:latin typeface="Calibri" panose="020F0502020204030204" pitchFamily="34" charset="0"/>
              </a:rPr>
              <a:t>và</a:t>
            </a:r>
            <a:r>
              <a:rPr lang="en-US" sz="2800" dirty="0">
                <a:latin typeface="Calibri" panose="020F0502020204030204" pitchFamily="34" charset="0"/>
              </a:rPr>
              <a:t> 3</a:t>
            </a:r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17E7E3DE-52BA-4568-AA99-A1FD72C5E022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eaLnBrk="1" hangingPunct="1">
              <a:defRPr/>
            </a:pP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b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</a:br>
            <a:endParaRPr lang="en-US" dirty="0">
              <a:solidFill>
                <a:srgbClr val="FFFF00"/>
              </a:solidFill>
              <a:latin typeface="Calibri" panose="020F0502020204030204" pitchFamily="34" charset="0"/>
            </a:endParaRP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08E19ED8-EC8A-4CEF-8E6A-1F06911D94A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13176" y="137319"/>
            <a:ext cx="8229600" cy="1219200"/>
          </a:xfrm>
        </p:spPr>
        <p:txBody>
          <a:bodyPr/>
          <a:lstStyle/>
          <a:p>
            <a:pPr algn="ctr">
              <a:buFont typeface="Wingdings" panose="05000000000000000000" pitchFamily="2" charset="2"/>
              <a:buNone/>
              <a:defRPr/>
            </a:pPr>
            <a:r>
              <a:rPr lang="en-US" sz="3600" b="1">
                <a:solidFill>
                  <a:srgbClr val="FFC000"/>
                </a:solidFill>
                <a:latin typeface="Calibri" panose="020F0502020204030204" pitchFamily="34" charset="0"/>
              </a:rPr>
              <a:t>Các phương pháp nạo hạch</a:t>
            </a:r>
          </a:p>
          <a:p>
            <a:pPr algn="ctr">
              <a:buFont typeface="Wingdings" panose="05000000000000000000" pitchFamily="2" charset="2"/>
              <a:buNone/>
              <a:defRPr/>
            </a:pPr>
            <a:r>
              <a:rPr lang="en-US" b="1">
                <a:solidFill>
                  <a:srgbClr val="FFC000"/>
                </a:solidFill>
                <a:latin typeface="Calibri" panose="020F0502020204030204" pitchFamily="34" charset="0"/>
              </a:rPr>
              <a:t>(quan niệm mới)</a:t>
            </a:r>
            <a:endParaRPr lang="vi-VN" b="1">
              <a:solidFill>
                <a:srgbClr val="FFC000"/>
              </a:solidFill>
              <a:latin typeface="Calibri" panose="020F0502020204030204" pitchFamily="34" charset="0"/>
            </a:endParaRPr>
          </a:p>
          <a:p>
            <a:pPr algn="ctr">
              <a:buNone/>
              <a:defRPr/>
            </a:pPr>
            <a:r>
              <a:rPr lang="en-US">
                <a:solidFill>
                  <a:srgbClr val="00FF00"/>
                </a:solidFill>
              </a:rPr>
              <a:t>Ko nạo số 10 vì risk biến chứng và ko có lợi</a:t>
            </a:r>
            <a:endParaRPr lang="en-US" b="1">
              <a:solidFill>
                <a:srgbClr val="00FF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319D0E0-6A3F-42A3-9430-4CEA143680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502518"/>
              </p:ext>
            </p:extLst>
          </p:nvPr>
        </p:nvGraphicFramePr>
        <p:xfrm>
          <a:off x="38100" y="2133600"/>
          <a:ext cx="9067800" cy="4162300"/>
        </p:xfrm>
        <a:graphic>
          <a:graphicData uri="http://schemas.openxmlformats.org/drawingml/2006/table">
            <a:tbl>
              <a:tblPr/>
              <a:tblGrid>
                <a:gridCol w="1306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22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30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357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PP </a:t>
                      </a: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cắt</a:t>
                      </a:r>
                      <a:endParaRPr kumimoji="0" lang="vi-VN" alt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dạ dày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Mức độ nạo hạch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514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D1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514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D1+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514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D2</a:t>
                      </a:r>
                      <a:r>
                        <a:rPr kumimoji="0" lang="vi-V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514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vi-V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(học vì thực tế làm)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514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Toàn bộ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514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1 - 7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514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D1 _ 8a, 9, 11p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514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D1 _ 8a, 9, 11p,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514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11d, 12a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514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½ </a:t>
                      </a: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514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dưới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514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 3, 4sb, 4d,</a:t>
                      </a:r>
                      <a:endParaRPr kumimoji="0" lang="vi-V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514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514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5,</a:t>
                      </a:r>
                      <a:r>
                        <a:rPr kumimoji="0" lang="vi-V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514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514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6, 7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514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D1 _ 8a, 9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514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D1 _ 8a, 9, 11p,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514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12a</a:t>
                      </a:r>
                      <a:r>
                        <a:rPr kumimoji="0" lang="vi-V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514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240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(đ</a:t>
                      </a:r>
                      <a:r>
                        <a:rPr lang="en-US" sz="240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ể lại 2, 4sa, </a:t>
                      </a:r>
                      <a:r>
                        <a:rPr lang="vi-VN" sz="240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10)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45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514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½ </a:t>
                      </a: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514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trên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514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 2, 3a, 4sa, 4sb,</a:t>
                      </a:r>
                      <a:endParaRPr kumimoji="0" lang="vi-V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514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514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514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D1 _ 8a, 9, 11p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514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Không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DE69D7EC-9E85-4497-A412-4E8CBEE06149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489857" y="0"/>
            <a:ext cx="8229600" cy="8001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 err="1">
                <a:solidFill>
                  <a:srgbClr val="FFC000"/>
                </a:solidFill>
                <a:latin typeface="Calibri" panose="020F0502020204030204" pitchFamily="34" charset="0"/>
              </a:rPr>
              <a:t>Chỉ</a:t>
            </a:r>
            <a:r>
              <a:rPr lang="en-US" sz="3600" dirty="0">
                <a:solidFill>
                  <a:srgbClr val="FFC000"/>
                </a:solidFill>
                <a:latin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rgbClr val="FFC000"/>
                </a:solidFill>
                <a:latin typeface="Calibri" panose="020F0502020204030204" pitchFamily="34" charset="0"/>
              </a:rPr>
              <a:t>định</a:t>
            </a:r>
            <a:r>
              <a:rPr lang="en-US" sz="3600" dirty="0">
                <a:solidFill>
                  <a:srgbClr val="FFC000"/>
                </a:solidFill>
                <a:latin typeface="Calibri" panose="020F0502020204030204" pitchFamily="34" charset="0"/>
              </a:rPr>
              <a:t> </a:t>
            </a:r>
            <a:r>
              <a:rPr lang="en-US" sz="3600" err="1">
                <a:solidFill>
                  <a:srgbClr val="FFC000"/>
                </a:solidFill>
                <a:latin typeface="Calibri" panose="020F0502020204030204" pitchFamily="34" charset="0"/>
              </a:rPr>
              <a:t>nạo</a:t>
            </a:r>
            <a:r>
              <a:rPr lang="en-US" sz="3600">
                <a:solidFill>
                  <a:srgbClr val="FFC000"/>
                </a:solidFill>
                <a:latin typeface="Calibri" panose="020F0502020204030204" pitchFamily="34" charset="0"/>
              </a:rPr>
              <a:t> hạch</a:t>
            </a:r>
            <a:r>
              <a:rPr lang="vi-VN" sz="3600">
                <a:solidFill>
                  <a:srgbClr val="FFC000"/>
                </a:solidFill>
                <a:latin typeface="Calibri" panose="020F0502020204030204" pitchFamily="34" charset="0"/>
              </a:rPr>
              <a:t> </a:t>
            </a:r>
            <a:r>
              <a:rPr lang="vi-VN" sz="3600">
                <a:solidFill>
                  <a:srgbClr val="00FF00"/>
                </a:solidFill>
                <a:latin typeface="Calibri" panose="020F0502020204030204" pitchFamily="34" charset="0"/>
              </a:rPr>
              <a:t>- </a:t>
            </a:r>
            <a:r>
              <a:rPr lang="en-US" sz="3600">
                <a:solidFill>
                  <a:srgbClr val="00FF00"/>
                </a:solidFill>
              </a:rPr>
              <a:t>Phải nhớ</a:t>
            </a:r>
            <a:endParaRPr lang="en-US" sz="3600" dirty="0">
              <a:solidFill>
                <a:srgbClr val="00FF00"/>
              </a:solidFill>
              <a:latin typeface="Calibri" panose="020F0502020204030204" pitchFamily="34" charset="0"/>
            </a:endParaRP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697E3937-2DB5-40CC-8568-0A2EF3E385E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6200" y="796556"/>
            <a:ext cx="9067800" cy="4610100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sz="2400" b="1" dirty="0" err="1">
                <a:solidFill>
                  <a:srgbClr val="FFFF00"/>
                </a:solidFill>
                <a:latin typeface="Calibri" panose="020F0502020204030204" pitchFamily="34" charset="0"/>
              </a:rPr>
              <a:t>Nạo</a:t>
            </a:r>
            <a:r>
              <a:rPr lang="en-US" sz="2400" b="1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FFFF00"/>
                </a:solidFill>
                <a:latin typeface="Calibri" panose="020F0502020204030204" pitchFamily="34" charset="0"/>
              </a:rPr>
              <a:t>hạch</a:t>
            </a:r>
            <a:r>
              <a:rPr lang="en-US" sz="2400" b="1" dirty="0">
                <a:solidFill>
                  <a:srgbClr val="FFFF00"/>
                </a:solidFill>
                <a:latin typeface="Calibri" panose="020F0502020204030204" pitchFamily="34" charset="0"/>
              </a:rPr>
              <a:t> D1  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400">
                <a:latin typeface="Calibri" panose="020F0502020204030204" pitchFamily="34" charset="0"/>
              </a:rPr>
              <a:t>bướu </a:t>
            </a:r>
            <a:r>
              <a:rPr lang="vi-VN" sz="2400">
                <a:latin typeface="Calibri" panose="020F0502020204030204" pitchFamily="34" charset="0"/>
              </a:rPr>
              <a:t>GĐ </a:t>
            </a:r>
            <a:r>
              <a:rPr lang="en-US" sz="2400">
                <a:latin typeface="Calibri" panose="020F0502020204030204" pitchFamily="34" charset="0"/>
              </a:rPr>
              <a:t>T1a </a:t>
            </a:r>
            <a:r>
              <a:rPr lang="en-US" sz="2400" dirty="0" err="1">
                <a:latin typeface="Calibri" panose="020F0502020204030204" pitchFamily="34" charset="0"/>
              </a:rPr>
              <a:t>mà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không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đủ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tiêu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chuẩn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thực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hiện</a:t>
            </a:r>
            <a:r>
              <a:rPr lang="en-US" sz="2400" dirty="0">
                <a:latin typeface="Calibri" panose="020F0502020204030204" pitchFamily="34" charset="0"/>
              </a:rPr>
              <a:t> EMR </a:t>
            </a:r>
            <a:r>
              <a:rPr lang="en-US" sz="2400" dirty="0" err="1">
                <a:latin typeface="Calibri" panose="020F0502020204030204" pitchFamily="34" charset="0"/>
              </a:rPr>
              <a:t>hoặc</a:t>
            </a:r>
            <a:r>
              <a:rPr lang="en-US" sz="2400" dirty="0">
                <a:latin typeface="Calibri" panose="020F0502020204030204" pitchFamily="34" charset="0"/>
              </a:rPr>
              <a:t> ESD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400">
                <a:latin typeface="Calibri" panose="020F0502020204030204" pitchFamily="34" charset="0"/>
              </a:rPr>
              <a:t>bướu </a:t>
            </a:r>
            <a:r>
              <a:rPr lang="vi-VN" sz="2400">
                <a:latin typeface="Calibri" panose="020F0502020204030204" pitchFamily="34" charset="0"/>
              </a:rPr>
              <a:t>GĐ </a:t>
            </a:r>
            <a:r>
              <a:rPr lang="en-US" sz="2400">
                <a:latin typeface="Calibri" panose="020F0502020204030204" pitchFamily="34" charset="0"/>
              </a:rPr>
              <a:t>cT1bN0 </a:t>
            </a:r>
            <a:r>
              <a:rPr lang="en-US" sz="2400" dirty="0" err="1">
                <a:latin typeface="Calibri" panose="020F0502020204030204" pitchFamily="34" charset="0"/>
              </a:rPr>
              <a:t>và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mô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học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có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FF0000"/>
                </a:solidFill>
                <a:latin typeface="Calibri" panose="020F0502020204030204" pitchFamily="34" charset="0"/>
              </a:rPr>
              <a:t>biệt</a:t>
            </a:r>
            <a:r>
              <a:rPr lang="en-US" sz="2400" i="1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FF0000"/>
                </a:solidFill>
                <a:latin typeface="Calibri" panose="020F0502020204030204" pitchFamily="34" charset="0"/>
              </a:rPr>
              <a:t>hóa</a:t>
            </a:r>
            <a:r>
              <a:rPr lang="en-US" sz="2400" i="1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FF0000"/>
                </a:solidFill>
                <a:latin typeface="Calibri" panose="020F0502020204030204" pitchFamily="34" charset="0"/>
              </a:rPr>
              <a:t>và</a:t>
            </a:r>
            <a:r>
              <a:rPr lang="en-US" sz="2400" i="1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FF0000"/>
                </a:solidFill>
                <a:latin typeface="Calibri" panose="020F0502020204030204" pitchFamily="34" charset="0"/>
              </a:rPr>
              <a:t>kích</a:t>
            </a:r>
            <a:r>
              <a:rPr lang="en-US" sz="2400" i="1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2400" i="1" err="1">
                <a:solidFill>
                  <a:srgbClr val="FF0000"/>
                </a:solidFill>
                <a:latin typeface="Calibri" panose="020F0502020204030204" pitchFamily="34" charset="0"/>
              </a:rPr>
              <a:t>thước</a:t>
            </a:r>
            <a:r>
              <a:rPr lang="en-US" sz="2400" i="1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vi-VN" sz="2400" i="1">
                <a:solidFill>
                  <a:srgbClr val="FF0000"/>
                </a:solidFill>
                <a:latin typeface="Calibri" panose="020F0502020204030204" pitchFamily="34" charset="0"/>
              </a:rPr>
              <a:t>≤</a:t>
            </a:r>
            <a:r>
              <a:rPr lang="en-US" sz="2400" i="1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2400" i="1" dirty="0">
                <a:solidFill>
                  <a:srgbClr val="FF0000"/>
                </a:solidFill>
                <a:latin typeface="Calibri" panose="020F0502020204030204" pitchFamily="34" charset="0"/>
              </a:rPr>
              <a:t>1,5 cm.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sz="2400" b="1" dirty="0" err="1">
                <a:solidFill>
                  <a:srgbClr val="FFFF00"/>
                </a:solidFill>
                <a:latin typeface="Calibri" panose="020F0502020204030204" pitchFamily="34" charset="0"/>
              </a:rPr>
              <a:t>Nạo</a:t>
            </a:r>
            <a:r>
              <a:rPr lang="en-US" sz="2400" b="1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b="1" err="1">
                <a:solidFill>
                  <a:srgbClr val="FFFF00"/>
                </a:solidFill>
                <a:latin typeface="Calibri" panose="020F0502020204030204" pitchFamily="34" charset="0"/>
              </a:rPr>
              <a:t>hạch</a:t>
            </a:r>
            <a:r>
              <a:rPr lang="en-US" sz="2400" b="1">
                <a:solidFill>
                  <a:srgbClr val="FFFF00"/>
                </a:solidFill>
                <a:latin typeface="Calibri" panose="020F0502020204030204" pitchFamily="34" charset="0"/>
              </a:rPr>
              <a:t> D1+</a:t>
            </a:r>
            <a:endParaRPr lang="en-US" sz="2400" b="1" dirty="0">
              <a:solidFill>
                <a:srgbClr val="FFFF00"/>
              </a:solidFill>
              <a:latin typeface="Calibri" panose="020F050202020403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400">
                <a:latin typeface="Calibri" panose="020F0502020204030204" pitchFamily="34" charset="0"/>
              </a:rPr>
              <a:t>bướu </a:t>
            </a:r>
            <a:r>
              <a:rPr lang="vi-VN" sz="2400">
                <a:latin typeface="Calibri" panose="020F0502020204030204" pitchFamily="34" charset="0"/>
              </a:rPr>
              <a:t>GĐ </a:t>
            </a:r>
            <a:r>
              <a:rPr lang="en-US" sz="2400">
                <a:latin typeface="Calibri" panose="020F0502020204030204" pitchFamily="34" charset="0"/>
              </a:rPr>
              <a:t>cT1N0 </a:t>
            </a:r>
            <a:r>
              <a:rPr lang="en-US" sz="2400" dirty="0" err="1">
                <a:latin typeface="Calibri" panose="020F0502020204030204" pitchFamily="34" charset="0"/>
              </a:rPr>
              <a:t>và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có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nhiều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hơn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các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tiêu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chuẩn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trên</a:t>
            </a:r>
            <a:endParaRPr lang="en-US" sz="2400" dirty="0">
              <a:latin typeface="Calibri" panose="020F050202020403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sz="2400" b="1" dirty="0" err="1">
                <a:solidFill>
                  <a:srgbClr val="FFFF00"/>
                </a:solidFill>
                <a:latin typeface="Calibri" panose="020F0502020204030204" pitchFamily="34" charset="0"/>
              </a:rPr>
              <a:t>Nạo</a:t>
            </a:r>
            <a:r>
              <a:rPr lang="en-US" sz="2400" b="1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FFFF00"/>
                </a:solidFill>
                <a:latin typeface="Calibri" panose="020F0502020204030204" pitchFamily="34" charset="0"/>
              </a:rPr>
              <a:t>hạch</a:t>
            </a:r>
            <a:r>
              <a:rPr lang="en-US" sz="2400" b="1" dirty="0">
                <a:solidFill>
                  <a:srgbClr val="FFFF00"/>
                </a:solidFill>
                <a:latin typeface="Calibri" panose="020F0502020204030204" pitchFamily="34" charset="0"/>
              </a:rPr>
              <a:t> D2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400">
                <a:latin typeface="Calibri" panose="020F0502020204030204" pitchFamily="34" charset="0"/>
              </a:rPr>
              <a:t>bướu </a:t>
            </a:r>
            <a:r>
              <a:rPr lang="vi-VN" sz="2400">
                <a:latin typeface="Calibri" panose="020F0502020204030204" pitchFamily="34" charset="0"/>
              </a:rPr>
              <a:t>GĐ </a:t>
            </a:r>
            <a:r>
              <a:rPr lang="en-US" sz="2400">
                <a:latin typeface="Calibri" panose="020F0502020204030204" pitchFamily="34" charset="0"/>
              </a:rPr>
              <a:t>T2 </a:t>
            </a:r>
            <a:r>
              <a:rPr lang="en-US" sz="2400" dirty="0">
                <a:latin typeface="Calibri" panose="020F0502020204030204" pitchFamily="34" charset="0"/>
              </a:rPr>
              <a:t>– T4 </a:t>
            </a:r>
            <a:r>
              <a:rPr lang="en-US" sz="2400" dirty="0" err="1">
                <a:latin typeface="Calibri" panose="020F0502020204030204" pitchFamily="34" charset="0"/>
              </a:rPr>
              <a:t>mà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còn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khả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năng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cắt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bỏ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được</a:t>
            </a:r>
            <a:r>
              <a:rPr lang="en-US" sz="2400" dirty="0">
                <a:latin typeface="Calibri" panose="020F0502020204030204" pitchFamily="34" charset="0"/>
              </a:rPr>
              <a:t>, </a:t>
            </a:r>
            <a:r>
              <a:rPr lang="en-US" sz="2400" dirty="0" err="1">
                <a:latin typeface="Calibri" panose="020F0502020204030204" pitchFamily="34" charset="0"/>
              </a:rPr>
              <a:t>cũng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err="1">
                <a:latin typeface="Calibri" panose="020F0502020204030204" pitchFamily="34" charset="0"/>
              </a:rPr>
              <a:t>như</a:t>
            </a:r>
            <a:r>
              <a:rPr lang="en-US" sz="2400">
                <a:latin typeface="Calibri" panose="020F0502020204030204" pitchFamily="34" charset="0"/>
              </a:rPr>
              <a:t> </a:t>
            </a:r>
            <a:r>
              <a:rPr lang="vi-VN" sz="2400">
                <a:latin typeface="Calibri" panose="020F0502020204030204" pitchFamily="34" charset="0"/>
              </a:rPr>
              <a:t>GĐ </a:t>
            </a:r>
            <a:r>
              <a:rPr lang="en-US" sz="2400">
                <a:latin typeface="Calibri" panose="020F0502020204030204" pitchFamily="34" charset="0"/>
              </a:rPr>
              <a:t>cT1N</a:t>
            </a:r>
            <a:r>
              <a:rPr lang="en-US" sz="2400" dirty="0">
                <a:latin typeface="Calibri" panose="020F0502020204030204" pitchFamily="34" charset="0"/>
              </a:rPr>
              <a:t>+. 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sz="2400" b="1">
                <a:solidFill>
                  <a:srgbClr val="FF0000"/>
                </a:solidFill>
                <a:latin typeface="Calibri" panose="020F0502020204030204" pitchFamily="34" charset="0"/>
              </a:rPr>
              <a:t>Nếu </a:t>
            </a:r>
            <a:r>
              <a:rPr lang="en-US" sz="2400" b="1" dirty="0" err="1">
                <a:solidFill>
                  <a:srgbClr val="FF0000"/>
                </a:solidFill>
                <a:latin typeface="Calibri" panose="020F0502020204030204" pitchFamily="34" charset="0"/>
              </a:rPr>
              <a:t>nghi</a:t>
            </a:r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Calibri" panose="020F0502020204030204" pitchFamily="34" charset="0"/>
              </a:rPr>
              <a:t>ngờ</a:t>
            </a:r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Calibri" panose="020F0502020204030204" pitchFamily="34" charset="0"/>
              </a:rPr>
              <a:t>di</a:t>
            </a:r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Calibri" panose="020F0502020204030204" pitchFamily="34" charset="0"/>
              </a:rPr>
              <a:t>căn</a:t>
            </a:r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Calibri" panose="020F0502020204030204" pitchFamily="34" charset="0"/>
              </a:rPr>
              <a:t>hạch</a:t>
            </a:r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 &gt;&gt;&gt; </a:t>
            </a:r>
            <a:r>
              <a:rPr lang="en-US" sz="2400" b="1" dirty="0" err="1">
                <a:solidFill>
                  <a:srgbClr val="FF0000"/>
                </a:solidFill>
                <a:latin typeface="Calibri" panose="020F0502020204030204" pitchFamily="34" charset="0"/>
              </a:rPr>
              <a:t>nạo</a:t>
            </a:r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2400" b="1" err="1">
                <a:solidFill>
                  <a:srgbClr val="FF0000"/>
                </a:solidFill>
                <a:latin typeface="Calibri" panose="020F0502020204030204" pitchFamily="34" charset="0"/>
              </a:rPr>
              <a:t>hạch</a:t>
            </a:r>
            <a:r>
              <a:rPr lang="en-US" sz="2400" b="1">
                <a:solidFill>
                  <a:srgbClr val="FF0000"/>
                </a:solidFill>
                <a:latin typeface="Calibri" panose="020F0502020204030204" pitchFamily="34" charset="0"/>
              </a:rPr>
              <a:t> D2</a:t>
            </a:r>
            <a:r>
              <a:rPr lang="vi-VN" sz="2400" b="1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vi-VN" sz="2000" b="1">
                <a:solidFill>
                  <a:srgbClr val="00FF00"/>
                </a:solidFill>
                <a:latin typeface="Calibri" panose="020F0502020204030204" pitchFamily="34" charset="0"/>
              </a:rPr>
              <a:t>(bất kể GĐ)</a:t>
            </a:r>
            <a:endParaRPr lang="en-US" sz="2400" b="1" dirty="0">
              <a:solidFill>
                <a:srgbClr val="00FF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D9FFA0F-F9B5-440A-94B1-28393CA80921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0" y="152400"/>
            <a:ext cx="9144000" cy="639763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 err="1">
                <a:solidFill>
                  <a:srgbClr val="FFC000"/>
                </a:solidFill>
                <a:latin typeface="Calibri" panose="020F0502020204030204" pitchFamily="34" charset="0"/>
              </a:rPr>
              <a:t>Cắt</a:t>
            </a:r>
            <a:r>
              <a:rPr lang="en-US" sz="3600" dirty="0">
                <a:solidFill>
                  <a:srgbClr val="FFC000"/>
                </a:solidFill>
                <a:latin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rgbClr val="FFC000"/>
                </a:solidFill>
                <a:latin typeface="Calibri" panose="020F0502020204030204" pitchFamily="34" charset="0"/>
              </a:rPr>
              <a:t>bán</a:t>
            </a:r>
            <a:r>
              <a:rPr lang="en-US" sz="3600" dirty="0">
                <a:solidFill>
                  <a:srgbClr val="FFC000"/>
                </a:solidFill>
                <a:latin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rgbClr val="FFC000"/>
                </a:solidFill>
                <a:latin typeface="Calibri" panose="020F0502020204030204" pitchFamily="34" charset="0"/>
              </a:rPr>
              <a:t>phần</a:t>
            </a:r>
            <a:r>
              <a:rPr lang="en-US" sz="3600" dirty="0">
                <a:solidFill>
                  <a:srgbClr val="FFC000"/>
                </a:solidFill>
                <a:latin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rgbClr val="FFC000"/>
                </a:solidFill>
                <a:latin typeface="Calibri" panose="020F0502020204030204" pitchFamily="34" charset="0"/>
              </a:rPr>
              <a:t>dưới</a:t>
            </a:r>
            <a:r>
              <a:rPr lang="en-US" sz="3600" dirty="0">
                <a:solidFill>
                  <a:srgbClr val="FFC000"/>
                </a:solidFill>
                <a:latin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rgbClr val="FFC000"/>
                </a:solidFill>
                <a:latin typeface="Calibri" panose="020F0502020204030204" pitchFamily="34" charset="0"/>
              </a:rPr>
              <a:t>dạ</a:t>
            </a:r>
            <a:r>
              <a:rPr lang="en-US" sz="3600" dirty="0">
                <a:solidFill>
                  <a:srgbClr val="FFC000"/>
                </a:solidFill>
                <a:latin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rgbClr val="FFC000"/>
                </a:solidFill>
                <a:latin typeface="Calibri" panose="020F0502020204030204" pitchFamily="34" charset="0"/>
              </a:rPr>
              <a:t>dày</a:t>
            </a:r>
            <a:r>
              <a:rPr lang="en-US" sz="3600" dirty="0">
                <a:solidFill>
                  <a:srgbClr val="FFC000"/>
                </a:solidFill>
                <a:latin typeface="Calibri" panose="020F0502020204030204" pitchFamily="34" charset="0"/>
              </a:rPr>
              <a:t>, </a:t>
            </a:r>
            <a:r>
              <a:rPr lang="en-US" sz="3600" dirty="0" err="1">
                <a:solidFill>
                  <a:srgbClr val="FFC000"/>
                </a:solidFill>
                <a:latin typeface="Calibri" panose="020F0502020204030204" pitchFamily="34" charset="0"/>
              </a:rPr>
              <a:t>nạo</a:t>
            </a:r>
            <a:r>
              <a:rPr lang="en-US" sz="3600" dirty="0">
                <a:solidFill>
                  <a:srgbClr val="FFC000"/>
                </a:solidFill>
                <a:latin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rgbClr val="FFC000"/>
                </a:solidFill>
                <a:latin typeface="Calibri" panose="020F0502020204030204" pitchFamily="34" charset="0"/>
              </a:rPr>
              <a:t>hạch</a:t>
            </a:r>
            <a:r>
              <a:rPr lang="en-US" sz="3600" dirty="0">
                <a:solidFill>
                  <a:srgbClr val="FFC000"/>
                </a:solidFill>
                <a:latin typeface="Calibri" panose="020F0502020204030204" pitchFamily="34" charset="0"/>
              </a:rPr>
              <a:t> D2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75D05710-C444-4113-9A2B-67214B689FA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838200"/>
            <a:ext cx="8839200" cy="58674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800" b="1" i="1" dirty="0" err="1">
                <a:solidFill>
                  <a:srgbClr val="FFFF00"/>
                </a:solidFill>
                <a:latin typeface="Calibri" panose="020F0502020204030204" pitchFamily="34" charset="0"/>
              </a:rPr>
              <a:t>Chỉ</a:t>
            </a:r>
            <a:r>
              <a:rPr lang="en-US" sz="2800" b="1" i="1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  <a:latin typeface="Calibri" panose="020F0502020204030204" pitchFamily="34" charset="0"/>
              </a:rPr>
              <a:t>định</a:t>
            </a:r>
            <a:r>
              <a:rPr lang="en-US" sz="2800" b="1" i="1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</a:p>
          <a:p>
            <a:pPr eaLnBrk="1" hangingPunct="1">
              <a:defRPr/>
            </a:pPr>
            <a:r>
              <a:rPr lang="en-US" sz="2800">
                <a:latin typeface="Calibri" panose="020F0502020204030204" pitchFamily="34" charset="0"/>
              </a:rPr>
              <a:t>U </a:t>
            </a:r>
            <a:r>
              <a:rPr lang="en-US" sz="2800" dirty="0">
                <a:latin typeface="Calibri" panose="020F0502020204030204" pitchFamily="34" charset="0"/>
              </a:rPr>
              <a:t>ở 1/3 </a:t>
            </a:r>
            <a:r>
              <a:rPr lang="en-US" sz="2800" dirty="0" err="1">
                <a:latin typeface="Calibri" panose="020F0502020204030204" pitchFamily="34" charset="0"/>
              </a:rPr>
              <a:t>dưới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dạ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dày</a:t>
            </a:r>
            <a:endParaRPr lang="en-US" sz="2800" dirty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r>
              <a:rPr lang="en-US" sz="2800">
                <a:latin typeface="Calibri" panose="020F0502020204030204" pitchFamily="34" charset="0"/>
              </a:rPr>
              <a:t>U </a:t>
            </a:r>
            <a:r>
              <a:rPr lang="en-US" sz="2800" dirty="0">
                <a:latin typeface="Calibri" panose="020F0502020204030204" pitchFamily="34" charset="0"/>
              </a:rPr>
              <a:t>ở 1/3 </a:t>
            </a:r>
            <a:r>
              <a:rPr lang="en-US" sz="2800" dirty="0" err="1">
                <a:latin typeface="Calibri" panose="020F0502020204030204" pitchFamily="34" charset="0"/>
              </a:rPr>
              <a:t>giữa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dạ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dày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và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khoảng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cách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từ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bờ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trên</a:t>
            </a:r>
            <a:r>
              <a:rPr lang="en-US" sz="2800" dirty="0">
                <a:latin typeface="Calibri" panose="020F0502020204030204" pitchFamily="34" charset="0"/>
              </a:rPr>
              <a:t> U </a:t>
            </a:r>
            <a:r>
              <a:rPr lang="en-US" sz="2800" dirty="0" err="1">
                <a:latin typeface="Calibri" panose="020F0502020204030204" pitchFamily="34" charset="0"/>
              </a:rPr>
              <a:t>đến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tâm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err="1">
                <a:latin typeface="Calibri" panose="020F0502020204030204" pitchFamily="34" charset="0"/>
              </a:rPr>
              <a:t>vị</a:t>
            </a:r>
            <a:r>
              <a:rPr lang="en-US" sz="2800">
                <a:latin typeface="Calibri" panose="020F0502020204030204" pitchFamily="34" charset="0"/>
              </a:rPr>
              <a:t> </a:t>
            </a:r>
            <a:r>
              <a:rPr lang="vi-VN" sz="2800">
                <a:latin typeface="Calibri" panose="020F0502020204030204" pitchFamily="34" charset="0"/>
              </a:rPr>
              <a:t>≥</a:t>
            </a:r>
            <a:r>
              <a:rPr lang="en-US" sz="2800">
                <a:latin typeface="Calibri" panose="020F0502020204030204" pitchFamily="34" charset="0"/>
              </a:rPr>
              <a:t>6 cm</a:t>
            </a:r>
            <a:r>
              <a:rPr lang="vi-VN" sz="2800">
                <a:latin typeface="Calibri" panose="020F0502020204030204" pitchFamily="34" charset="0"/>
              </a:rPr>
              <a:t> </a:t>
            </a:r>
            <a:r>
              <a:rPr lang="vi-VN" sz="2400">
                <a:solidFill>
                  <a:srgbClr val="00FF00"/>
                </a:solidFill>
                <a:latin typeface="Calibri" panose="020F0502020204030204" pitchFamily="34" charset="0"/>
              </a:rPr>
              <a:t>[</a:t>
            </a:r>
            <a:r>
              <a:rPr lang="en-US" sz="2400">
                <a:solidFill>
                  <a:srgbClr val="00FF00"/>
                </a:solidFill>
              </a:rPr>
              <a:t>4cm + 2cm để </a:t>
            </a:r>
            <a:r>
              <a:rPr lang="vi-VN" sz="2400">
                <a:solidFill>
                  <a:srgbClr val="00FF00"/>
                </a:solidFill>
              </a:rPr>
              <a:t>nối] Nếu ko được thì chuyển qua cắt toàn bộ rồi nối vô thực quản</a:t>
            </a:r>
            <a:endParaRPr lang="en-US" sz="2400" dirty="0">
              <a:solidFill>
                <a:srgbClr val="00FF00"/>
              </a:solidFill>
              <a:latin typeface="Calibri" panose="020F0502020204030204" pitchFamily="34" charset="0"/>
            </a:endParaRPr>
          </a:p>
          <a:p>
            <a:pPr eaLnBrk="1" hangingPunct="1">
              <a:defRPr/>
            </a:pPr>
            <a:r>
              <a:rPr lang="en-US" sz="2800" b="1" i="1" u="sng">
                <a:solidFill>
                  <a:srgbClr val="FF0000"/>
                </a:solidFill>
                <a:latin typeface="Calibri" panose="020F0502020204030204" pitchFamily="34" charset="0"/>
              </a:rPr>
              <a:t>Không </a:t>
            </a:r>
            <a:r>
              <a:rPr lang="en-US" sz="2800" b="1" i="1" u="sng" dirty="0" err="1">
                <a:solidFill>
                  <a:srgbClr val="FF0000"/>
                </a:solidFill>
                <a:latin typeface="Calibri" panose="020F0502020204030204" pitchFamily="34" charset="0"/>
              </a:rPr>
              <a:t>di</a:t>
            </a:r>
            <a:r>
              <a:rPr lang="en-US" sz="2800" b="1" i="1" u="sng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2800" b="1" i="1" u="sng" dirty="0" err="1">
                <a:solidFill>
                  <a:srgbClr val="FF0000"/>
                </a:solidFill>
                <a:latin typeface="Calibri" panose="020F0502020204030204" pitchFamily="34" charset="0"/>
              </a:rPr>
              <a:t>căn</a:t>
            </a:r>
            <a:r>
              <a:rPr lang="en-US" sz="2800" b="1" i="1" u="sng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2800" b="1" i="1" u="sng" dirty="0" err="1">
                <a:solidFill>
                  <a:srgbClr val="FF0000"/>
                </a:solidFill>
                <a:latin typeface="Calibri" panose="020F0502020204030204" pitchFamily="34" charset="0"/>
              </a:rPr>
              <a:t>hạch</a:t>
            </a:r>
            <a:r>
              <a:rPr lang="en-US" sz="2800" b="1" i="1" u="sng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2800" b="1" i="1" u="sng" dirty="0" err="1">
                <a:solidFill>
                  <a:srgbClr val="FF0000"/>
                </a:solidFill>
                <a:latin typeface="Calibri" panose="020F0502020204030204" pitchFamily="34" charset="0"/>
              </a:rPr>
              <a:t>nhóm</a:t>
            </a:r>
            <a:r>
              <a:rPr lang="en-US" sz="2800" b="1" i="1" u="sng" dirty="0">
                <a:solidFill>
                  <a:srgbClr val="FF0000"/>
                </a:solidFill>
                <a:latin typeface="Calibri" panose="020F0502020204030204" pitchFamily="34" charset="0"/>
              </a:rPr>
              <a:t> 1 </a:t>
            </a:r>
            <a:r>
              <a:rPr lang="en-US" sz="2800" b="1" i="1" u="sng">
                <a:solidFill>
                  <a:srgbClr val="FF0000"/>
                </a:solidFill>
                <a:latin typeface="Calibri" panose="020F0502020204030204" pitchFamily="34" charset="0"/>
              </a:rPr>
              <a:t>, 2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800" b="1" i="1">
                <a:solidFill>
                  <a:srgbClr val="FFFF00"/>
                </a:solidFill>
                <a:latin typeface="Calibri" panose="020F0502020204030204" pitchFamily="34" charset="0"/>
              </a:rPr>
              <a:t>Kỹ thuật</a:t>
            </a:r>
            <a:r>
              <a:rPr lang="vi-VN" sz="2800" b="1" i="1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vi-VN" sz="2400" i="1">
                <a:solidFill>
                  <a:srgbClr val="00FF00"/>
                </a:solidFill>
                <a:latin typeface="Calibri" panose="020F0502020204030204" pitchFamily="34" charset="0"/>
              </a:rPr>
              <a:t>(ko yêu cầu học kỹ thuật)</a:t>
            </a:r>
            <a:endParaRPr lang="en-US" sz="2400" i="1">
              <a:solidFill>
                <a:srgbClr val="00FF00"/>
              </a:solidFill>
              <a:latin typeface="Calibri" panose="020F0502020204030204" pitchFamily="34" charset="0"/>
            </a:endParaRPr>
          </a:p>
          <a:p>
            <a:pPr eaLnBrk="1" hangingPunct="1">
              <a:defRPr/>
            </a:pPr>
            <a:r>
              <a:rPr lang="en-US" sz="2800">
                <a:latin typeface="Calibri" panose="020F0502020204030204" pitchFamily="34" charset="0"/>
              </a:rPr>
              <a:t>Lấy </a:t>
            </a:r>
            <a:r>
              <a:rPr lang="en-US" sz="2800" dirty="0" err="1">
                <a:latin typeface="Calibri" panose="020F0502020204030204" pitchFamily="34" charset="0"/>
              </a:rPr>
              <a:t>toàn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bộ</a:t>
            </a:r>
            <a:r>
              <a:rPr lang="en-US" sz="2800" dirty="0">
                <a:latin typeface="Calibri" panose="020F0502020204030204" pitchFamily="34" charset="0"/>
              </a:rPr>
              <a:t> MNL </a:t>
            </a:r>
            <a:r>
              <a:rPr lang="en-US" sz="2800" dirty="0" err="1">
                <a:latin typeface="Calibri" panose="020F0502020204030204" pitchFamily="34" charset="0"/>
              </a:rPr>
              <a:t>từ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đại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tràng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góc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gan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đến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góc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lách</a:t>
            </a:r>
            <a:endParaRPr lang="en-US" sz="2800" dirty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r>
              <a:rPr lang="en-US" sz="2800">
                <a:latin typeface="Calibri" panose="020F0502020204030204" pitchFamily="34" charset="0"/>
              </a:rPr>
              <a:t>Cắt </a:t>
            </a:r>
            <a:r>
              <a:rPr lang="en-US" sz="2800" dirty="0" err="1">
                <a:latin typeface="Calibri" panose="020F0502020204030204" pitchFamily="34" charset="0"/>
              </a:rPr>
              <a:t>lá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trứơc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mạc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treo</a:t>
            </a:r>
            <a:r>
              <a:rPr lang="en-US" sz="2800" dirty="0">
                <a:latin typeface="Calibri" panose="020F0502020204030204" pitchFamily="34" charset="0"/>
              </a:rPr>
              <a:t> ĐT </a:t>
            </a:r>
            <a:r>
              <a:rPr lang="en-US" sz="2800" dirty="0" err="1">
                <a:latin typeface="Calibri" panose="020F0502020204030204" pitchFamily="34" charset="0"/>
              </a:rPr>
              <a:t>ngang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và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bao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tụy</a:t>
            </a:r>
            <a:r>
              <a:rPr lang="en-US" sz="2800" dirty="0">
                <a:latin typeface="Calibri" panose="020F0502020204030204" pitchFamily="34" charset="0"/>
              </a:rPr>
              <a:t> ???</a:t>
            </a:r>
          </a:p>
          <a:p>
            <a:pPr eaLnBrk="1" hangingPunct="1">
              <a:defRPr/>
            </a:pPr>
            <a:r>
              <a:rPr lang="en-US" sz="2800">
                <a:latin typeface="Calibri" panose="020F0502020204030204" pitchFamily="34" charset="0"/>
              </a:rPr>
              <a:t>Nạo </a:t>
            </a:r>
            <a:r>
              <a:rPr lang="en-US" sz="2800" dirty="0" err="1">
                <a:latin typeface="Calibri" panose="020F0502020204030204" pitchFamily="34" charset="0"/>
              </a:rPr>
              <a:t>hạch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nhóm</a:t>
            </a:r>
            <a:r>
              <a:rPr lang="en-US" sz="2800" dirty="0">
                <a:latin typeface="Calibri" panose="020F0502020204030204" pitchFamily="34" charset="0"/>
              </a:rPr>
              <a:t> 1,3,4sb,4d,5,6,7,8a,8p,9,11d,12a (</a:t>
            </a:r>
            <a:r>
              <a:rPr lang="en-US" sz="2800" dirty="0" err="1">
                <a:latin typeface="Calibri" panose="020F0502020204030204" pitchFamily="34" charset="0"/>
              </a:rPr>
              <a:t>p,b</a:t>
            </a:r>
            <a:r>
              <a:rPr lang="en-US" sz="2800" dirty="0">
                <a:latin typeface="Calibri" panose="020F0502020204030204" pitchFamily="34" charset="0"/>
              </a:rPr>
              <a:t>??)</a:t>
            </a:r>
          </a:p>
          <a:p>
            <a:pPr eaLnBrk="1" hangingPunct="1">
              <a:defRPr/>
            </a:pPr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</a:rPr>
              <a:t>Nối </a:t>
            </a:r>
            <a:r>
              <a:rPr lang="en-US" sz="2800" dirty="0" err="1">
                <a:solidFill>
                  <a:srgbClr val="FF0000"/>
                </a:solidFill>
                <a:latin typeface="Calibri" panose="020F0502020204030204" pitchFamily="34" charset="0"/>
              </a:rPr>
              <a:t>vị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Calibri" panose="020F0502020204030204" pitchFamily="34" charset="0"/>
              </a:rPr>
              <a:t>tràng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Calibri" panose="020F0502020204030204" pitchFamily="34" charset="0"/>
              </a:rPr>
              <a:t>theo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Calibri" panose="020F0502020204030204" pitchFamily="34" charset="0"/>
              </a:rPr>
              <a:t>Billroth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</a:rPr>
              <a:t> 1, 2 , Roux </a:t>
            </a:r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</a:rPr>
              <a:t>en Y</a:t>
            </a:r>
            <a:endParaRPr lang="en-US" sz="280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-20000" contrast="40000"/>
          </a:blip>
          <a:srcRect t="49423"/>
          <a:stretch/>
        </p:blipFill>
        <p:spPr>
          <a:xfrm>
            <a:off x="0" y="759101"/>
            <a:ext cx="9144000" cy="541846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483032" y="244938"/>
            <a:ext cx="2604654" cy="601083"/>
          </a:xfrm>
          <a:prstGeom prst="roundRect">
            <a:avLst/>
          </a:prstGeom>
          <a:ln w="19050">
            <a:solidFill>
              <a:srgbClr val="000066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rgbClr val="00009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Dịch tễ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849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8105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5921022F-A729-4E5D-8379-409068A578C2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0" y="152400"/>
            <a:ext cx="9144000" cy="639763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 err="1">
                <a:solidFill>
                  <a:srgbClr val="FFC000"/>
                </a:solidFill>
                <a:latin typeface="Calibri" panose="020F0502020204030204" pitchFamily="34" charset="0"/>
              </a:rPr>
              <a:t>Cắt</a:t>
            </a:r>
            <a:r>
              <a:rPr lang="en-US" sz="3600" dirty="0">
                <a:solidFill>
                  <a:srgbClr val="FFC000"/>
                </a:solidFill>
                <a:latin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rgbClr val="FFC000"/>
                </a:solidFill>
                <a:latin typeface="Calibri" panose="020F0502020204030204" pitchFamily="34" charset="0"/>
              </a:rPr>
              <a:t>toàn</a:t>
            </a:r>
            <a:r>
              <a:rPr lang="en-US" sz="3600" dirty="0">
                <a:solidFill>
                  <a:srgbClr val="FFC000"/>
                </a:solidFill>
                <a:latin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rgbClr val="FFC000"/>
                </a:solidFill>
                <a:latin typeface="Calibri" panose="020F0502020204030204" pitchFamily="34" charset="0"/>
              </a:rPr>
              <a:t>bộ</a:t>
            </a:r>
            <a:r>
              <a:rPr lang="en-US" sz="3600" dirty="0">
                <a:solidFill>
                  <a:srgbClr val="FFC000"/>
                </a:solidFill>
                <a:latin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rgbClr val="FFC000"/>
                </a:solidFill>
                <a:latin typeface="Calibri" panose="020F0502020204030204" pitchFamily="34" charset="0"/>
              </a:rPr>
              <a:t>dạ</a:t>
            </a:r>
            <a:r>
              <a:rPr lang="en-US" sz="3600" dirty="0">
                <a:solidFill>
                  <a:srgbClr val="FFC000"/>
                </a:solidFill>
                <a:latin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rgbClr val="FFC000"/>
                </a:solidFill>
                <a:latin typeface="Calibri" panose="020F0502020204030204" pitchFamily="34" charset="0"/>
              </a:rPr>
              <a:t>dày</a:t>
            </a:r>
            <a:r>
              <a:rPr lang="en-US" sz="3600" dirty="0">
                <a:solidFill>
                  <a:srgbClr val="FFC000"/>
                </a:solidFill>
                <a:latin typeface="Calibri" panose="020F0502020204030204" pitchFamily="34" charset="0"/>
              </a:rPr>
              <a:t>, </a:t>
            </a:r>
            <a:r>
              <a:rPr lang="en-US" sz="3600" dirty="0" err="1">
                <a:solidFill>
                  <a:srgbClr val="FFC000"/>
                </a:solidFill>
                <a:latin typeface="Calibri" panose="020F0502020204030204" pitchFamily="34" charset="0"/>
              </a:rPr>
              <a:t>nạo</a:t>
            </a:r>
            <a:r>
              <a:rPr lang="en-US" sz="3600" dirty="0">
                <a:solidFill>
                  <a:srgbClr val="FFC000"/>
                </a:solidFill>
                <a:latin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rgbClr val="FFC000"/>
                </a:solidFill>
                <a:latin typeface="Calibri" panose="020F0502020204030204" pitchFamily="34" charset="0"/>
              </a:rPr>
              <a:t>hạch</a:t>
            </a:r>
            <a:r>
              <a:rPr lang="en-US" sz="3600" dirty="0">
                <a:solidFill>
                  <a:srgbClr val="FFC000"/>
                </a:solidFill>
                <a:latin typeface="Calibri" panose="020F0502020204030204" pitchFamily="34" charset="0"/>
              </a:rPr>
              <a:t> D2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592DCC3C-5748-44C7-BF09-F6541C60304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876300"/>
            <a:ext cx="9144000" cy="59817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800" b="1" i="1" dirty="0" err="1">
                <a:solidFill>
                  <a:srgbClr val="FFFF00"/>
                </a:solidFill>
                <a:latin typeface="Calibri" panose="020F0502020204030204" pitchFamily="34" charset="0"/>
              </a:rPr>
              <a:t>Chỉ</a:t>
            </a:r>
            <a:r>
              <a:rPr lang="en-US" sz="2800" b="1" i="1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  <a:latin typeface="Calibri" panose="020F0502020204030204" pitchFamily="34" charset="0"/>
              </a:rPr>
              <a:t>định</a:t>
            </a:r>
            <a:r>
              <a:rPr lang="en-US" sz="2800" b="1" i="1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</a:p>
          <a:p>
            <a:pPr eaLnBrk="1" hangingPunct="1">
              <a:defRPr/>
            </a:pPr>
            <a:r>
              <a:rPr lang="en-US" sz="2800">
                <a:latin typeface="Calibri" panose="020F0502020204030204" pitchFamily="34" charset="0"/>
              </a:rPr>
              <a:t>U </a:t>
            </a:r>
            <a:r>
              <a:rPr lang="en-US" sz="2800" dirty="0">
                <a:latin typeface="Calibri" panose="020F0502020204030204" pitchFamily="34" charset="0"/>
              </a:rPr>
              <a:t>ở 1/3 </a:t>
            </a:r>
            <a:r>
              <a:rPr lang="en-US" sz="2800" dirty="0" err="1">
                <a:latin typeface="Calibri" panose="020F0502020204030204" pitchFamily="34" charset="0"/>
              </a:rPr>
              <a:t>trên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dạ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dày</a:t>
            </a:r>
            <a:endParaRPr lang="en-US" sz="2800" dirty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r>
              <a:rPr lang="en-US" sz="2800">
                <a:latin typeface="Calibri" panose="020F0502020204030204" pitchFamily="34" charset="0"/>
              </a:rPr>
              <a:t>U </a:t>
            </a:r>
            <a:r>
              <a:rPr lang="en-US" sz="2800" dirty="0">
                <a:latin typeface="Calibri" panose="020F0502020204030204" pitchFamily="34" charset="0"/>
              </a:rPr>
              <a:t>ở 1/3 </a:t>
            </a:r>
            <a:r>
              <a:rPr lang="en-US" sz="2800" dirty="0" err="1">
                <a:latin typeface="Calibri" panose="020F0502020204030204" pitchFamily="34" charset="0"/>
              </a:rPr>
              <a:t>giữa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dạ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dày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và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khoảng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cách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từ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bờ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trên</a:t>
            </a:r>
            <a:r>
              <a:rPr lang="en-US" sz="2800" dirty="0">
                <a:latin typeface="Calibri" panose="020F0502020204030204" pitchFamily="34" charset="0"/>
              </a:rPr>
              <a:t> U </a:t>
            </a:r>
            <a:r>
              <a:rPr lang="en-US" sz="2800" dirty="0" err="1">
                <a:latin typeface="Calibri" panose="020F0502020204030204" pitchFamily="34" charset="0"/>
              </a:rPr>
              <a:t>đến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tâm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err="1">
                <a:latin typeface="Calibri" panose="020F0502020204030204" pitchFamily="34" charset="0"/>
              </a:rPr>
              <a:t>vị</a:t>
            </a:r>
            <a:r>
              <a:rPr lang="en-US" sz="2800">
                <a:latin typeface="Calibri" panose="020F0502020204030204" pitchFamily="34" charset="0"/>
              </a:rPr>
              <a:t> </a:t>
            </a:r>
            <a:r>
              <a:rPr lang="vi-VN" sz="2800">
                <a:latin typeface="Calibri" panose="020F0502020204030204" pitchFamily="34" charset="0"/>
              </a:rPr>
              <a:t>≤</a:t>
            </a:r>
            <a:r>
              <a:rPr lang="en-US" sz="2800">
                <a:latin typeface="Calibri" panose="020F0502020204030204" pitchFamily="34" charset="0"/>
              </a:rPr>
              <a:t>6 </a:t>
            </a:r>
            <a:r>
              <a:rPr lang="en-US" sz="2800" dirty="0">
                <a:latin typeface="Calibri" panose="020F0502020204030204" pitchFamily="34" charset="0"/>
              </a:rPr>
              <a:t>cm</a:t>
            </a:r>
          </a:p>
          <a:p>
            <a:pPr eaLnBrk="1" hangingPunct="1">
              <a:defRPr/>
            </a:pPr>
            <a:r>
              <a:rPr lang="en-US" sz="2800" b="1" i="1" u="sng">
                <a:solidFill>
                  <a:srgbClr val="FF0000"/>
                </a:solidFill>
                <a:latin typeface="Calibri" panose="020F0502020204030204" pitchFamily="34" charset="0"/>
              </a:rPr>
              <a:t>Có </a:t>
            </a:r>
            <a:r>
              <a:rPr lang="en-US" sz="2800" b="1" i="1" u="sng" dirty="0" err="1">
                <a:solidFill>
                  <a:srgbClr val="FF0000"/>
                </a:solidFill>
                <a:latin typeface="Calibri" panose="020F0502020204030204" pitchFamily="34" charset="0"/>
              </a:rPr>
              <a:t>di</a:t>
            </a:r>
            <a:r>
              <a:rPr lang="en-US" sz="2800" b="1" i="1" u="sng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2800" b="1" i="1" u="sng" dirty="0" err="1">
                <a:solidFill>
                  <a:srgbClr val="FF0000"/>
                </a:solidFill>
                <a:latin typeface="Calibri" panose="020F0502020204030204" pitchFamily="34" charset="0"/>
              </a:rPr>
              <a:t>căn</a:t>
            </a:r>
            <a:r>
              <a:rPr lang="en-US" sz="2800" b="1" i="1" u="sng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2800" b="1" i="1" u="sng" dirty="0" err="1">
                <a:solidFill>
                  <a:srgbClr val="FF0000"/>
                </a:solidFill>
                <a:latin typeface="Calibri" panose="020F0502020204030204" pitchFamily="34" charset="0"/>
              </a:rPr>
              <a:t>hạch</a:t>
            </a:r>
            <a:r>
              <a:rPr lang="en-US" sz="2800" b="1" i="1" u="sng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2800" b="1" i="1" u="sng" dirty="0" err="1">
                <a:solidFill>
                  <a:srgbClr val="FF0000"/>
                </a:solidFill>
                <a:latin typeface="Calibri" panose="020F0502020204030204" pitchFamily="34" charset="0"/>
              </a:rPr>
              <a:t>nhóm</a:t>
            </a:r>
            <a:r>
              <a:rPr lang="en-US" sz="2800" b="1" i="1" u="sng" dirty="0">
                <a:solidFill>
                  <a:srgbClr val="FF0000"/>
                </a:solidFill>
                <a:latin typeface="Calibri" panose="020F0502020204030204" pitchFamily="34" charset="0"/>
              </a:rPr>
              <a:t> 1 </a:t>
            </a:r>
            <a:r>
              <a:rPr lang="en-US" sz="2800" b="1" i="1" u="sng">
                <a:solidFill>
                  <a:srgbClr val="FF0000"/>
                </a:solidFill>
                <a:latin typeface="Calibri" panose="020F0502020204030204" pitchFamily="34" charset="0"/>
              </a:rPr>
              <a:t>, 2</a:t>
            </a:r>
            <a:endParaRPr lang="en-US" sz="2800" b="1" i="1" u="sng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800" b="1" i="1" dirty="0" err="1">
                <a:solidFill>
                  <a:srgbClr val="FFFF00"/>
                </a:solidFill>
                <a:latin typeface="Calibri" panose="020F0502020204030204" pitchFamily="34" charset="0"/>
              </a:rPr>
              <a:t>Kỹ</a:t>
            </a:r>
            <a:r>
              <a:rPr lang="en-US" sz="2800" b="1" i="1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  <a:latin typeface="Calibri" panose="020F0502020204030204" pitchFamily="34" charset="0"/>
              </a:rPr>
              <a:t>thuật</a:t>
            </a:r>
            <a:endParaRPr lang="en-US" sz="2800" b="1" i="1" dirty="0">
              <a:solidFill>
                <a:srgbClr val="FFFF00"/>
              </a:solidFill>
              <a:latin typeface="Calibri" panose="020F0502020204030204" pitchFamily="34" charset="0"/>
            </a:endParaRPr>
          </a:p>
          <a:p>
            <a:pPr eaLnBrk="1" hangingPunct="1">
              <a:defRPr/>
            </a:pPr>
            <a:r>
              <a:rPr lang="en-US" sz="2800">
                <a:latin typeface="Calibri" panose="020F0502020204030204" pitchFamily="34" charset="0"/>
              </a:rPr>
              <a:t>Lấy </a:t>
            </a:r>
            <a:r>
              <a:rPr lang="en-US" sz="2800" dirty="0" err="1">
                <a:latin typeface="Calibri" panose="020F0502020204030204" pitchFamily="34" charset="0"/>
              </a:rPr>
              <a:t>toàn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bộ</a:t>
            </a:r>
            <a:r>
              <a:rPr lang="en-US" sz="2800" dirty="0">
                <a:latin typeface="Calibri" panose="020F0502020204030204" pitchFamily="34" charset="0"/>
              </a:rPr>
              <a:t> MNL </a:t>
            </a:r>
            <a:r>
              <a:rPr lang="en-US" sz="2800" dirty="0" err="1">
                <a:latin typeface="Calibri" panose="020F0502020204030204" pitchFamily="34" charset="0"/>
              </a:rPr>
              <a:t>và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thắt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hết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các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mạch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máu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vị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ngắn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sát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lách</a:t>
            </a:r>
            <a:endParaRPr lang="en-US" sz="2800" dirty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r>
              <a:rPr lang="en-US" sz="2800">
                <a:latin typeface="Calibri" panose="020F0502020204030204" pitchFamily="34" charset="0"/>
              </a:rPr>
              <a:t>Cắt </a:t>
            </a:r>
            <a:r>
              <a:rPr lang="en-US" sz="2800" dirty="0" err="1">
                <a:latin typeface="Calibri" panose="020F0502020204030204" pitchFamily="34" charset="0"/>
              </a:rPr>
              <a:t>lá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trứơc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mạc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treo</a:t>
            </a:r>
            <a:r>
              <a:rPr lang="en-US" sz="2800" dirty="0">
                <a:latin typeface="Calibri" panose="020F0502020204030204" pitchFamily="34" charset="0"/>
              </a:rPr>
              <a:t> ĐT </a:t>
            </a:r>
            <a:r>
              <a:rPr lang="en-US" sz="2800" dirty="0" err="1">
                <a:latin typeface="Calibri" panose="020F0502020204030204" pitchFamily="34" charset="0"/>
              </a:rPr>
              <a:t>ngang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và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bao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tụy</a:t>
            </a:r>
            <a:r>
              <a:rPr lang="en-US" sz="2800" dirty="0">
                <a:latin typeface="Calibri" panose="020F0502020204030204" pitchFamily="34" charset="0"/>
              </a:rPr>
              <a:t> ???</a:t>
            </a:r>
          </a:p>
          <a:p>
            <a:pPr eaLnBrk="1" hangingPunct="1">
              <a:defRPr/>
            </a:pPr>
            <a:r>
              <a:rPr lang="en-US" sz="2800">
                <a:latin typeface="Calibri" panose="020F0502020204030204" pitchFamily="34" charset="0"/>
              </a:rPr>
              <a:t>Nạo </a:t>
            </a:r>
            <a:r>
              <a:rPr lang="en-US" sz="2800" dirty="0" err="1">
                <a:latin typeface="Calibri" panose="020F0502020204030204" pitchFamily="34" charset="0"/>
              </a:rPr>
              <a:t>hạch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nhóm</a:t>
            </a:r>
            <a:r>
              <a:rPr lang="en-US" sz="2800" dirty="0">
                <a:latin typeface="Calibri" panose="020F0502020204030204" pitchFamily="34" charset="0"/>
              </a:rPr>
              <a:t> 1,2,3,4,sa,4sb,4d,5,6,7,8a,8p,9,10,11d,p,12a</a:t>
            </a:r>
          </a:p>
          <a:p>
            <a:pPr eaLnBrk="1" hangingPunct="1">
              <a:defRPr/>
            </a:pPr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</a:rPr>
              <a:t>Nối </a:t>
            </a:r>
            <a:r>
              <a:rPr lang="en-US" sz="2800" dirty="0" err="1">
                <a:solidFill>
                  <a:srgbClr val="FF0000"/>
                </a:solidFill>
                <a:latin typeface="Calibri" panose="020F0502020204030204" pitchFamily="34" charset="0"/>
              </a:rPr>
              <a:t>thực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Calibri" panose="020F0502020204030204" pitchFamily="34" charset="0"/>
              </a:rPr>
              <a:t>quản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</a:rPr>
              <a:t> – </a:t>
            </a:r>
            <a:r>
              <a:rPr lang="en-US" sz="2800" dirty="0" err="1">
                <a:solidFill>
                  <a:srgbClr val="FF0000"/>
                </a:solidFill>
                <a:latin typeface="Calibri" panose="020F0502020204030204" pitchFamily="34" charset="0"/>
              </a:rPr>
              <a:t>hỗng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Calibri" panose="020F0502020204030204" pitchFamily="34" charset="0"/>
              </a:rPr>
              <a:t>tràng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Calibri" panose="020F0502020204030204" pitchFamily="34" charset="0"/>
              </a:rPr>
              <a:t>theo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</a:rPr>
              <a:t> Roux </a:t>
            </a:r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</a:rPr>
              <a:t>en Y</a:t>
            </a:r>
            <a:endParaRPr lang="en-US" sz="280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2F46C41D-871B-4C19-AD77-06C6DC96F88C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457200" y="152400"/>
            <a:ext cx="8229600" cy="944562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err="1">
                <a:solidFill>
                  <a:srgbClr val="FFFF00"/>
                </a:solidFill>
                <a:latin typeface="Calibri" panose="020F0502020204030204" pitchFamily="34" charset="0"/>
              </a:rPr>
              <a:t>Cắt</a:t>
            </a:r>
            <a:r>
              <a:rPr lang="en-US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FF00"/>
                </a:solidFill>
                <a:latin typeface="Calibri" panose="020F0502020204030204" pitchFamily="34" charset="0"/>
              </a:rPr>
              <a:t>dạ</a:t>
            </a:r>
            <a:r>
              <a:rPr lang="en-US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FF00"/>
                </a:solidFill>
                <a:latin typeface="Calibri" panose="020F0502020204030204" pitchFamily="34" charset="0"/>
              </a:rPr>
              <a:t>dày</a:t>
            </a:r>
            <a:r>
              <a:rPr lang="en-US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FF00"/>
                </a:solidFill>
                <a:latin typeface="Calibri" panose="020F0502020204030204" pitchFamily="34" charset="0"/>
              </a:rPr>
              <a:t>làm</a:t>
            </a:r>
            <a:r>
              <a:rPr lang="en-US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FF00"/>
                </a:solidFill>
                <a:latin typeface="Calibri" panose="020F0502020204030204" pitchFamily="34" charset="0"/>
              </a:rPr>
              <a:t>sạch</a:t>
            </a:r>
            <a:endParaRPr lang="en-US" dirty="0">
              <a:solidFill>
                <a:srgbClr val="FFFF00"/>
              </a:solidFill>
              <a:latin typeface="Calibri" panose="020F0502020204030204" pitchFamily="34" charset="0"/>
            </a:endParaRP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86758363-4917-44A7-A4F9-737CECD0EF0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1166018"/>
            <a:ext cx="8915400" cy="5539582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None/>
              <a:defRPr/>
            </a:pPr>
            <a:r>
              <a:rPr lang="en-US" b="1" i="1" err="1">
                <a:solidFill>
                  <a:srgbClr val="FFFF00"/>
                </a:solidFill>
                <a:latin typeface="Calibri" panose="020F0502020204030204" pitchFamily="34" charset="0"/>
              </a:rPr>
              <a:t>Chỉ</a:t>
            </a:r>
            <a:r>
              <a:rPr lang="en-US" b="1" i="1">
                <a:solidFill>
                  <a:srgbClr val="FFFF00"/>
                </a:solidFill>
                <a:latin typeface="Calibri" panose="020F0502020204030204" pitchFamily="34" charset="0"/>
              </a:rPr>
              <a:t> định</a:t>
            </a:r>
            <a:r>
              <a:rPr lang="vi-VN" b="1" i="1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vi-VN" i="1">
                <a:solidFill>
                  <a:srgbClr val="00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(Ko làm thường quy nữa)</a:t>
            </a:r>
            <a:endParaRPr lang="en-US" i="1" dirty="0">
              <a:solidFill>
                <a:srgbClr val="00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>
                <a:latin typeface="Calibri" panose="020F0502020204030204" pitchFamily="34" charset="0"/>
              </a:rPr>
              <a:t>U </a:t>
            </a:r>
            <a:r>
              <a:rPr lang="en-US" dirty="0" err="1">
                <a:latin typeface="Calibri" panose="020F0502020204030204" pitchFamily="34" charset="0"/>
              </a:rPr>
              <a:t>gây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biến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chứng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nhưng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không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thể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cắt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dạ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dày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triệt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</a:rPr>
              <a:t>để</a:t>
            </a:r>
            <a:r>
              <a:rPr lang="en-US">
                <a:latin typeface="Calibri" panose="020F0502020204030204" pitchFamily="34" charset="0"/>
              </a:rPr>
              <a:t> được</a:t>
            </a:r>
            <a:endParaRPr lang="en-US" dirty="0">
              <a:latin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lang="en-US" b="1" i="1" dirty="0" err="1">
                <a:solidFill>
                  <a:srgbClr val="FFFF00"/>
                </a:solidFill>
                <a:latin typeface="Calibri" panose="020F0502020204030204" pitchFamily="34" charset="0"/>
              </a:rPr>
              <a:t>Kỹ</a:t>
            </a:r>
            <a:r>
              <a:rPr lang="en-US" b="1" i="1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b="1" i="1" dirty="0" err="1">
                <a:solidFill>
                  <a:srgbClr val="FFFF00"/>
                </a:solidFill>
                <a:latin typeface="Calibri" panose="020F0502020204030204" pitchFamily="34" charset="0"/>
              </a:rPr>
              <a:t>thuật</a:t>
            </a:r>
            <a:endParaRPr lang="en-US" b="1" i="1" dirty="0">
              <a:solidFill>
                <a:srgbClr val="FFFF00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>
                <a:latin typeface="Calibri" panose="020F0502020204030204" pitchFamily="34" charset="0"/>
              </a:rPr>
              <a:t>Không </a:t>
            </a:r>
            <a:r>
              <a:rPr lang="en-US" dirty="0" err="1">
                <a:latin typeface="Calibri" panose="020F0502020204030204" pitchFamily="34" charset="0"/>
              </a:rPr>
              <a:t>nạo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hạch</a:t>
            </a:r>
            <a:endParaRPr lang="en-US" dirty="0">
              <a:latin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>
                <a:latin typeface="Calibri" panose="020F0502020204030204" pitchFamily="34" charset="0"/>
              </a:rPr>
              <a:t>Có </a:t>
            </a:r>
            <a:r>
              <a:rPr lang="en-US" dirty="0" err="1">
                <a:latin typeface="Calibri" panose="020F0502020204030204" pitchFamily="34" charset="0"/>
              </a:rPr>
              <a:t>thể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cắt</a:t>
            </a:r>
            <a:r>
              <a:rPr lang="en-US" dirty="0">
                <a:latin typeface="Calibri" panose="020F0502020204030204" pitchFamily="34" charset="0"/>
              </a:rPr>
              <a:t> MNL </a:t>
            </a:r>
            <a:r>
              <a:rPr lang="en-US" dirty="0" err="1">
                <a:latin typeface="Calibri" panose="020F0502020204030204" pitchFamily="34" charset="0"/>
              </a:rPr>
              <a:t>hoặc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không</a:t>
            </a:r>
            <a:endParaRPr lang="en-US" dirty="0">
              <a:latin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>
                <a:latin typeface="Calibri" panose="020F0502020204030204" pitchFamily="34" charset="0"/>
              </a:rPr>
              <a:t>Cắt </a:t>
            </a:r>
            <a:r>
              <a:rPr lang="en-US" dirty="0" err="1">
                <a:latin typeface="Calibri" panose="020F0502020204030204" pitchFamily="34" charset="0"/>
              </a:rPr>
              <a:t>dạ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dày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kèm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khối</a:t>
            </a:r>
            <a:r>
              <a:rPr lang="en-US" dirty="0">
                <a:latin typeface="Calibri" panose="020F0502020204030204" pitchFamily="34" charset="0"/>
              </a:rPr>
              <a:t> U</a:t>
            </a:r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F0503D2-2EF3-4E4B-8E69-8C0ED7456D5C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0" y="152400"/>
            <a:ext cx="9144000" cy="639763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 err="1">
                <a:solidFill>
                  <a:srgbClr val="FFC000"/>
                </a:solidFill>
                <a:latin typeface="Calibri" panose="020F0502020204030204" pitchFamily="34" charset="0"/>
              </a:rPr>
              <a:t>Nối</a:t>
            </a:r>
            <a:r>
              <a:rPr lang="en-US" sz="3600" dirty="0">
                <a:solidFill>
                  <a:srgbClr val="FFC000"/>
                </a:solidFill>
                <a:latin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rgbClr val="FFC000"/>
                </a:solidFill>
                <a:latin typeface="Calibri" panose="020F0502020204030204" pitchFamily="34" charset="0"/>
              </a:rPr>
              <a:t>vị</a:t>
            </a:r>
            <a:r>
              <a:rPr lang="en-US" sz="3600" dirty="0">
                <a:solidFill>
                  <a:srgbClr val="FFC000"/>
                </a:solidFill>
                <a:latin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rgbClr val="FFC000"/>
                </a:solidFill>
                <a:latin typeface="Calibri" panose="020F0502020204030204" pitchFamily="34" charset="0"/>
              </a:rPr>
              <a:t>tràng</a:t>
            </a:r>
            <a:endParaRPr lang="en-US" sz="3600" dirty="0">
              <a:solidFill>
                <a:srgbClr val="FFC000"/>
              </a:solidFill>
              <a:latin typeface="Calibri" panose="020F0502020204030204" pitchFamily="34" charset="0"/>
            </a:endParaRP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31ADF1DB-C559-4952-8FC4-B66CAA5771B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066800"/>
            <a:ext cx="8686800" cy="541020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b="1" i="1" dirty="0" err="1">
                <a:solidFill>
                  <a:srgbClr val="FFFF00"/>
                </a:solidFill>
                <a:latin typeface="Calibri" panose="020F0502020204030204" pitchFamily="34" charset="0"/>
              </a:rPr>
              <a:t>Chỉ</a:t>
            </a:r>
            <a:r>
              <a:rPr lang="en-US" b="1" i="1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b="1" i="1" dirty="0" err="1">
                <a:solidFill>
                  <a:srgbClr val="FFFF00"/>
                </a:solidFill>
                <a:latin typeface="Calibri" panose="020F0502020204030204" pitchFamily="34" charset="0"/>
              </a:rPr>
              <a:t>định</a:t>
            </a:r>
            <a:r>
              <a:rPr lang="en-US" b="1" i="1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>
                <a:latin typeface="Calibri" panose="020F0502020204030204" pitchFamily="34" charset="0"/>
              </a:rPr>
              <a:t>U </a:t>
            </a:r>
            <a:r>
              <a:rPr lang="en-US" dirty="0">
                <a:latin typeface="Calibri" panose="020F0502020204030204" pitchFamily="34" charset="0"/>
              </a:rPr>
              <a:t>ở 1/3 </a:t>
            </a:r>
            <a:r>
              <a:rPr lang="en-US" dirty="0" err="1">
                <a:latin typeface="Calibri" panose="020F0502020204030204" pitchFamily="34" charset="0"/>
              </a:rPr>
              <a:t>dưới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dạ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dày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kèm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hẹp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môn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vị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mà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không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thể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cắt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triệt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</a:rPr>
              <a:t>để</a:t>
            </a:r>
            <a:r>
              <a:rPr lang="en-US">
                <a:latin typeface="Calibri" panose="020F0502020204030204" pitchFamily="34" charset="0"/>
              </a:rPr>
              <a:t> được</a:t>
            </a:r>
            <a:endParaRPr lang="en-US" dirty="0">
              <a:latin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b="1" i="1" dirty="0" err="1">
                <a:solidFill>
                  <a:srgbClr val="FFFF00"/>
                </a:solidFill>
                <a:latin typeface="Calibri" panose="020F0502020204030204" pitchFamily="34" charset="0"/>
              </a:rPr>
              <a:t>Kỹ</a:t>
            </a:r>
            <a:r>
              <a:rPr lang="en-US" b="1" i="1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b="1" i="1" dirty="0" err="1">
                <a:solidFill>
                  <a:srgbClr val="FFFF00"/>
                </a:solidFill>
                <a:latin typeface="Calibri" panose="020F0502020204030204" pitchFamily="34" charset="0"/>
              </a:rPr>
              <a:t>thuật</a:t>
            </a:r>
            <a:endParaRPr lang="en-US" b="1" i="1" dirty="0">
              <a:solidFill>
                <a:srgbClr val="FFFF00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>
                <a:latin typeface="Calibri" panose="020F0502020204030204" pitchFamily="34" charset="0"/>
              </a:rPr>
              <a:t>Nối </a:t>
            </a:r>
            <a:r>
              <a:rPr lang="en-US" dirty="0" err="1">
                <a:latin typeface="Calibri" panose="020F0502020204030204" pitchFamily="34" charset="0"/>
              </a:rPr>
              <a:t>hỗng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tràng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FF00"/>
                </a:solidFill>
                <a:latin typeface="Calibri" panose="020F0502020204030204" pitchFamily="34" charset="0"/>
              </a:rPr>
              <a:t>cách</a:t>
            </a:r>
            <a:r>
              <a:rPr lang="en-US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FF00"/>
                </a:solidFill>
                <a:latin typeface="Calibri" panose="020F0502020204030204" pitchFamily="34" charset="0"/>
              </a:rPr>
              <a:t>góc</a:t>
            </a:r>
            <a:r>
              <a:rPr lang="en-US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FF00"/>
                </a:solidFill>
                <a:latin typeface="Calibri" panose="020F0502020204030204" pitchFamily="34" charset="0"/>
              </a:rPr>
              <a:t>Treizt</a:t>
            </a:r>
            <a:r>
              <a:rPr lang="en-US" dirty="0">
                <a:solidFill>
                  <a:srgbClr val="FFFF00"/>
                </a:solidFill>
                <a:latin typeface="Calibri" panose="020F0502020204030204" pitchFamily="34" charset="0"/>
              </a:rPr>
              <a:t> # 20 cm </a:t>
            </a:r>
            <a:r>
              <a:rPr lang="en-US" dirty="0" err="1">
                <a:latin typeface="Calibri" panose="020F0502020204030204" pitchFamily="34" charset="0"/>
              </a:rPr>
              <a:t>với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mặt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trước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thân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vị</a:t>
            </a:r>
            <a:r>
              <a:rPr lang="en-US" dirty="0">
                <a:latin typeface="Calibri" panose="020F0502020204030204" pitchFamily="34" charset="0"/>
              </a:rPr>
              <a:t> 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  <a:t>Kiểu </a:t>
            </a:r>
            <a:r>
              <a:rPr lang="en-US" err="1">
                <a:solidFill>
                  <a:srgbClr val="FFFF00"/>
                </a:solidFill>
                <a:latin typeface="Calibri" panose="020F0502020204030204" pitchFamily="34" charset="0"/>
              </a:rPr>
              <a:t>nối</a:t>
            </a:r>
            <a: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4000">
                <a:solidFill>
                  <a:srgbClr val="FFFF00"/>
                </a:solidFill>
                <a:latin typeface="Calibri" panose="020F0502020204030204" pitchFamily="34" charset="0"/>
                <a:sym typeface="Symbol"/>
              </a:rPr>
              <a:t></a:t>
            </a:r>
            <a:endParaRPr lang="en-US" sz="4000" dirty="0">
              <a:solidFill>
                <a:srgbClr val="FFFF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2C72C4F9-C517-474B-BF25-6B716A2C9CDE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0" y="152400"/>
            <a:ext cx="9144000" cy="639763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 err="1">
                <a:solidFill>
                  <a:srgbClr val="FFC000"/>
                </a:solidFill>
                <a:latin typeface="Calibri" panose="020F0502020204030204" pitchFamily="34" charset="0"/>
              </a:rPr>
              <a:t>Mở</a:t>
            </a:r>
            <a:r>
              <a:rPr lang="en-US" sz="3600" dirty="0">
                <a:solidFill>
                  <a:srgbClr val="FFC000"/>
                </a:solidFill>
                <a:latin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rgbClr val="FFC000"/>
                </a:solidFill>
                <a:latin typeface="Calibri" panose="020F0502020204030204" pitchFamily="34" charset="0"/>
              </a:rPr>
              <a:t>hỗng</a:t>
            </a:r>
            <a:r>
              <a:rPr lang="en-US" sz="3600" dirty="0">
                <a:solidFill>
                  <a:srgbClr val="FFC000"/>
                </a:solidFill>
                <a:latin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rgbClr val="FFC000"/>
                </a:solidFill>
                <a:latin typeface="Calibri" panose="020F0502020204030204" pitchFamily="34" charset="0"/>
              </a:rPr>
              <a:t>tràng</a:t>
            </a:r>
            <a:r>
              <a:rPr lang="en-US" sz="3600" dirty="0">
                <a:solidFill>
                  <a:srgbClr val="FFC000"/>
                </a:solidFill>
                <a:latin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rgbClr val="FFC000"/>
                </a:solidFill>
                <a:latin typeface="Calibri" panose="020F0502020204030204" pitchFamily="34" charset="0"/>
              </a:rPr>
              <a:t>nuôi</a:t>
            </a:r>
            <a:r>
              <a:rPr lang="en-US" sz="3600" dirty="0">
                <a:solidFill>
                  <a:srgbClr val="FFC000"/>
                </a:solidFill>
                <a:latin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rgbClr val="FFC000"/>
                </a:solidFill>
                <a:latin typeface="Calibri" panose="020F0502020204030204" pitchFamily="34" charset="0"/>
              </a:rPr>
              <a:t>ăn</a:t>
            </a:r>
            <a:endParaRPr lang="en-US" sz="3600" dirty="0">
              <a:solidFill>
                <a:srgbClr val="FFC000"/>
              </a:solidFill>
              <a:latin typeface="Calibri" panose="020F0502020204030204" pitchFamily="34" charset="0"/>
            </a:endParaRP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D0008678-FC72-4789-9575-08608416766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6200" y="990600"/>
            <a:ext cx="8915400" cy="5715000"/>
          </a:xfrm>
        </p:spPr>
        <p:txBody>
          <a:bodyPr/>
          <a:lstStyle/>
          <a:p>
            <a:pPr eaLnBrk="1" hangingPunct="1">
              <a:lnSpc>
                <a:spcPct val="130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b="1" i="1" dirty="0" err="1">
                <a:solidFill>
                  <a:srgbClr val="FFFF00"/>
                </a:solidFill>
                <a:latin typeface="Calibri" panose="020F0502020204030204" pitchFamily="34" charset="0"/>
              </a:rPr>
              <a:t>Chỉ</a:t>
            </a:r>
            <a:r>
              <a:rPr lang="en-US" b="1" i="1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b="1" i="1" dirty="0" err="1">
                <a:solidFill>
                  <a:srgbClr val="FFFF00"/>
                </a:solidFill>
                <a:latin typeface="Calibri" panose="020F0502020204030204" pitchFamily="34" charset="0"/>
              </a:rPr>
              <a:t>định</a:t>
            </a:r>
            <a:r>
              <a:rPr lang="en-US" b="1" i="1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</a:p>
          <a:p>
            <a:pPr eaLnBrk="1" hangingPunct="1">
              <a:lnSpc>
                <a:spcPct val="130000"/>
              </a:lnSpc>
              <a:spcBef>
                <a:spcPts val="0"/>
              </a:spcBef>
              <a:defRPr/>
            </a:pPr>
            <a:r>
              <a:rPr lang="en-US">
                <a:latin typeface="Calibri" panose="020F0502020204030204" pitchFamily="34" charset="0"/>
              </a:rPr>
              <a:t>U </a:t>
            </a:r>
            <a:r>
              <a:rPr lang="en-US" dirty="0">
                <a:latin typeface="Calibri" panose="020F0502020204030204" pitchFamily="34" charset="0"/>
              </a:rPr>
              <a:t>ở 1/3 </a:t>
            </a:r>
            <a:r>
              <a:rPr lang="en-US" dirty="0" err="1">
                <a:latin typeface="Calibri" panose="020F0502020204030204" pitchFamily="34" charset="0"/>
              </a:rPr>
              <a:t>giữa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</a:rPr>
              <a:t> 1/3 </a:t>
            </a:r>
            <a:r>
              <a:rPr lang="en-US" dirty="0" err="1">
                <a:latin typeface="Calibri" panose="020F0502020204030204" pitchFamily="34" charset="0"/>
              </a:rPr>
              <a:t>trên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dạ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dày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mà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không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thể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cắt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triệt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để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được</a:t>
            </a:r>
            <a:r>
              <a:rPr lang="en-US" dirty="0">
                <a:latin typeface="Calibri" panose="020F0502020204030204" pitchFamily="34" charset="0"/>
              </a:rPr>
              <a:t> </a:t>
            </a:r>
          </a:p>
          <a:p>
            <a:pPr eaLnBrk="1" hangingPunct="1">
              <a:lnSpc>
                <a:spcPct val="130000"/>
              </a:lnSpc>
              <a:spcBef>
                <a:spcPts val="0"/>
              </a:spcBef>
              <a:defRPr/>
            </a:pPr>
            <a:r>
              <a:rPr lang="en-US">
                <a:latin typeface="Calibri" panose="020F0502020204030204" pitchFamily="34" charset="0"/>
              </a:rPr>
              <a:t>Bệnh </a:t>
            </a:r>
            <a:r>
              <a:rPr lang="en-US" dirty="0" err="1">
                <a:latin typeface="Calibri" panose="020F0502020204030204" pitchFamily="34" charset="0"/>
              </a:rPr>
              <a:t>nhân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không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thể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ăn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</a:rPr>
              <a:t>uống</a:t>
            </a:r>
            <a:r>
              <a:rPr lang="en-US">
                <a:latin typeface="Calibri" panose="020F0502020204030204" pitchFamily="34" charset="0"/>
              </a:rPr>
              <a:t> được</a:t>
            </a:r>
            <a:endParaRPr lang="vi-VN">
              <a:latin typeface="Calibri" panose="020F0502020204030204" pitchFamily="34" charset="0"/>
            </a:endParaRPr>
          </a:p>
          <a:p>
            <a:pPr eaLnBrk="1" hangingPunct="1">
              <a:lnSpc>
                <a:spcPct val="130000"/>
              </a:lnSpc>
              <a:spcBef>
                <a:spcPts val="0"/>
              </a:spcBef>
              <a:defRPr/>
            </a:pPr>
            <a:r>
              <a:rPr lang="vi-VN" sz="2800">
                <a:solidFill>
                  <a:srgbClr val="00FF00"/>
                </a:solidFill>
              </a:rPr>
              <a:t>Quan trọng là tư vấn làm sao bn chịu mổ mà ko giúp sống còn (K dạ dày mà ko cắt được thì sống còn tầm 3mo)</a:t>
            </a:r>
            <a:endParaRPr lang="en-US" sz="2800" dirty="0">
              <a:solidFill>
                <a:srgbClr val="00FF00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130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b="1" i="1">
                <a:solidFill>
                  <a:srgbClr val="FFFF00"/>
                </a:solidFill>
                <a:latin typeface="Calibri" panose="020F0502020204030204" pitchFamily="34" charset="0"/>
              </a:rPr>
              <a:t>KỸ </a:t>
            </a:r>
            <a:r>
              <a:rPr lang="en-US" b="1" i="1" dirty="0">
                <a:solidFill>
                  <a:srgbClr val="FFFF00"/>
                </a:solidFill>
                <a:latin typeface="Calibri" panose="020F0502020204030204" pitchFamily="34" charset="0"/>
              </a:rPr>
              <a:t>THUẬT</a:t>
            </a:r>
          </a:p>
          <a:p>
            <a:pPr eaLnBrk="1" hangingPunct="1">
              <a:lnSpc>
                <a:spcPct val="130000"/>
              </a:lnSpc>
              <a:spcBef>
                <a:spcPts val="0"/>
              </a:spcBef>
              <a:defRPr/>
            </a:pPr>
            <a:r>
              <a:rPr lang="en-US">
                <a:latin typeface="Calibri" panose="020F0502020204030204" pitchFamily="34" charset="0"/>
              </a:rPr>
              <a:t>Mở </a:t>
            </a:r>
            <a:r>
              <a:rPr lang="en-US" dirty="0" err="1">
                <a:latin typeface="Calibri" panose="020F0502020204030204" pitchFamily="34" charset="0"/>
              </a:rPr>
              <a:t>hỗng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tràng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nuôi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ăn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theo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FF00"/>
                </a:solidFill>
                <a:latin typeface="Calibri" panose="020F0502020204030204" pitchFamily="34" charset="0"/>
              </a:rPr>
              <a:t>kiễu</a:t>
            </a:r>
            <a:r>
              <a:rPr lang="en-US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FF00"/>
                </a:solidFill>
                <a:latin typeface="Calibri" panose="020F0502020204030204" pitchFamily="34" charset="0"/>
              </a:rPr>
              <a:t>Witzel</a:t>
            </a:r>
            <a:r>
              <a:rPr lang="en-US" dirty="0">
                <a:solidFill>
                  <a:srgbClr val="FFFF00"/>
                </a:solidFill>
                <a:latin typeface="Calibri" panose="020F0502020204030204" pitchFamily="34" charset="0"/>
              </a:rPr>
              <a:t> hay </a:t>
            </a:r>
            <a:r>
              <a:rPr lang="en-US" dirty="0" err="1">
                <a:solidFill>
                  <a:srgbClr val="FFFF00"/>
                </a:solidFill>
                <a:latin typeface="Calibri" panose="020F0502020204030204" pitchFamily="34" charset="0"/>
              </a:rPr>
              <a:t>kiểu</a:t>
            </a:r>
            <a:r>
              <a:rPr lang="en-US" dirty="0">
                <a:solidFill>
                  <a:srgbClr val="FFFF00"/>
                </a:solidFill>
                <a:latin typeface="Calibri" panose="020F0502020204030204" pitchFamily="34" charset="0"/>
              </a:rPr>
              <a:t> Roux </a:t>
            </a:r>
            <a: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  <a:t>en Y</a:t>
            </a:r>
            <a:endParaRPr lang="en-US" dirty="0">
              <a:solidFill>
                <a:srgbClr val="FFFF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8" name="Picture 4">
            <a:extLst>
              <a:ext uri="{FF2B5EF4-FFF2-40B4-BE49-F238E27FC236}">
                <a16:creationId xmlns:a16="http://schemas.microsoft.com/office/drawing/2014/main" id="{0A4D7474-A0BF-4738-BB19-CCA2C67E0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9634"/>
            <a:ext cx="9144000" cy="5617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70FADA-0A74-43E9-ACA8-C4F260339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6634"/>
            <a:ext cx="8229600" cy="1143000"/>
          </a:xfrm>
        </p:spPr>
        <p:txBody>
          <a:bodyPr/>
          <a:lstStyle/>
          <a:p>
            <a:r>
              <a:rPr lang="vi-VN" sz="4000">
                <a:solidFill>
                  <a:srgbClr val="00FF00"/>
                </a:solidFill>
              </a:rPr>
              <a:t>Lấy hết hạch và mô mỡ quanh mạch máu =&gt;xong nhìn mạch máu trơ ra</a:t>
            </a:r>
            <a:endParaRPr lang="en-US" sz="4000">
              <a:solidFill>
                <a:srgbClr val="00FF00"/>
              </a:solidFill>
            </a:endParaRPr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2" name="Picture 5">
            <a:extLst>
              <a:ext uri="{FF2B5EF4-FFF2-40B4-BE49-F238E27FC236}">
                <a16:creationId xmlns:a16="http://schemas.microsoft.com/office/drawing/2014/main" id="{9349737E-31EB-4673-A5A1-3E91ED107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0"/>
            <a:ext cx="866780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6" name="Picture 4">
            <a:extLst>
              <a:ext uri="{FF2B5EF4-FFF2-40B4-BE49-F238E27FC236}">
                <a16:creationId xmlns:a16="http://schemas.microsoft.com/office/drawing/2014/main" id="{9BAD2EB2-EC9A-4CAC-9EC2-491474B18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378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354E3A-A6DA-4A39-B2F2-89D4CFE9F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3600">
                <a:solidFill>
                  <a:srgbClr val="00FF00"/>
                </a:solidFill>
              </a:rPr>
              <a:t>Thời xưa nạo hạch rốn lách biến chứng phải cắt lách, rò tụy, chảy máu</a:t>
            </a:r>
            <a:endParaRPr lang="en-US" sz="3600">
              <a:solidFill>
                <a:srgbClr val="00FF00"/>
              </a:solidFill>
            </a:endParaRPr>
          </a:p>
        </p:txBody>
      </p: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2">
            <a:extLst>
              <a:ext uri="{FF2B5EF4-FFF2-40B4-BE49-F238E27FC236}">
                <a16:creationId xmlns:a16="http://schemas.microsoft.com/office/drawing/2014/main" id="{2D4762BD-4673-4AAF-8340-21F18EA1B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49561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Picture 3">
            <a:extLst>
              <a:ext uri="{FF2B5EF4-FFF2-40B4-BE49-F238E27FC236}">
                <a16:creationId xmlns:a16="http://schemas.microsoft.com/office/drawing/2014/main" id="{7A405E07-1E93-4088-9951-37D9FF213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175" y="0"/>
            <a:ext cx="4187825" cy="5991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5C3B365-20E0-40A0-8D6B-888C8D2CEF2C}"/>
              </a:ext>
            </a:extLst>
          </p:cNvPr>
          <p:cNvGrpSpPr/>
          <p:nvPr/>
        </p:nvGrpSpPr>
        <p:grpSpPr>
          <a:xfrm>
            <a:off x="0" y="0"/>
            <a:ext cx="9144000" cy="6853326"/>
            <a:chOff x="0" y="0"/>
            <a:chExt cx="9144000" cy="6853326"/>
          </a:xfrm>
        </p:grpSpPr>
        <p:pic>
          <p:nvPicPr>
            <p:cNvPr id="40964" name="Picture 5">
              <a:extLst>
                <a:ext uri="{FF2B5EF4-FFF2-40B4-BE49-F238E27FC236}">
                  <a16:creationId xmlns:a16="http://schemas.microsoft.com/office/drawing/2014/main" id="{4D0079A7-69A5-4C20-A132-0580B5DBDF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6853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D1BA32A-C7BF-4DE2-98E5-DDB5CB91C278}"/>
                </a:ext>
              </a:extLst>
            </p:cNvPr>
            <p:cNvSpPr/>
            <p:nvPr/>
          </p:nvSpPr>
          <p:spPr>
            <a:xfrm>
              <a:off x="3124200" y="76200"/>
              <a:ext cx="49530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vi-VN">
                  <a:latin typeface="Calibri" panose="020F0502020204030204" pitchFamily="34" charset="0"/>
                  <a:cs typeface="Calibri" panose="020F0502020204030204" pitchFamily="34" charset="0"/>
                </a:rPr>
                <a:t>Hình này chưa chuẩn vì thành dạ dày chưa căng, mà phải làm mất hết các nếp niêm mạc</a:t>
              </a:r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44F1A87-EBC4-4D85-AB86-62877815E8C0}"/>
                </a:ext>
              </a:extLst>
            </p:cNvPr>
            <p:cNvSpPr/>
            <p:nvPr/>
          </p:nvSpPr>
          <p:spPr>
            <a:xfrm>
              <a:off x="5105400" y="1676400"/>
              <a:ext cx="2819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latin typeface="Calibri" panose="020F0502020204030204" pitchFamily="34" charset="0"/>
                  <a:cs typeface="Calibri" panose="020F0502020204030204" pitchFamily="34" charset="0"/>
                </a:rPr>
                <a:t>K dạ dày xâm lấn tụy </a:t>
              </a:r>
              <a:r>
                <a:rPr lang="vi-VN">
                  <a:latin typeface="Calibri" panose="020F0502020204030204" pitchFamily="34" charset="0"/>
                  <a:cs typeface="Calibri" panose="020F0502020204030204" pitchFamily="34" charset="0"/>
                </a:rPr>
                <a:t>→</a:t>
              </a:r>
              <a:r>
                <a:rPr lang="en-US">
                  <a:latin typeface="Calibri" panose="020F0502020204030204" pitchFamily="34" charset="0"/>
                  <a:cs typeface="Calibri" panose="020F0502020204030204" pitchFamily="34" charset="0"/>
                </a:rPr>
                <a:t>T4B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6136A1B-F8A5-4A13-9ECA-955C94F91BD2}"/>
                </a:ext>
              </a:extLst>
            </p:cNvPr>
            <p:cNvSpPr/>
            <p:nvPr/>
          </p:nvSpPr>
          <p:spPr>
            <a:xfrm>
              <a:off x="2286000" y="1524000"/>
              <a:ext cx="2819400" cy="17526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94FF6C6-A6CC-4738-9A54-B45FFCE20FDC}"/>
              </a:ext>
            </a:extLst>
          </p:cNvPr>
          <p:cNvGrpSpPr/>
          <p:nvPr/>
        </p:nvGrpSpPr>
        <p:grpSpPr>
          <a:xfrm>
            <a:off x="0" y="0"/>
            <a:ext cx="9166384" cy="6858000"/>
            <a:chOff x="0" y="0"/>
            <a:chExt cx="9166384" cy="6858000"/>
          </a:xfrm>
        </p:grpSpPr>
        <p:pic>
          <p:nvPicPr>
            <p:cNvPr id="41988" name="Picture 4" descr="D:\Chep may tinh\Dia D\PHOTOGRAPHERS\UNG THU DA DAY\P1020026.JPG">
              <a:extLst>
                <a:ext uri="{FF2B5EF4-FFF2-40B4-BE49-F238E27FC236}">
                  <a16:creationId xmlns:a16="http://schemas.microsoft.com/office/drawing/2014/main" id="{C6C1B30C-D57A-4172-A2DE-41E07A10B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66384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3B14F67-6F42-4978-A3B6-0F5BF1FAB349}"/>
                </a:ext>
              </a:extLst>
            </p:cNvPr>
            <p:cNvSpPr/>
            <p:nvPr/>
          </p:nvSpPr>
          <p:spPr>
            <a:xfrm>
              <a:off x="381000" y="609600"/>
              <a:ext cx="327576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>
                  <a:highlight>
                    <a:srgbClr val="800000"/>
                  </a:highlight>
                  <a:latin typeface="Calibri" panose="020F0502020204030204" pitchFamily="34" charset="0"/>
                  <a:cs typeface="Calibri" panose="020F0502020204030204" pitchFamily="34" charset="0"/>
                </a:rPr>
                <a:t>Lấy ra xong đo bờ cắt</a:t>
              </a:r>
            </a:p>
          </p:txBody>
        </p:sp>
      </p:grp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15456"/>
            <a:ext cx="7886700" cy="704849"/>
          </a:xfrm>
        </p:spPr>
        <p:txBody>
          <a:bodyPr/>
          <a:lstStyle/>
          <a:p>
            <a:r>
              <a:rPr lang="en-US"/>
              <a:t>Yếu tố nguy cơ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1972026"/>
              </p:ext>
            </p:extLst>
          </p:nvPr>
        </p:nvGraphicFramePr>
        <p:xfrm>
          <a:off x="304800" y="1371600"/>
          <a:ext cx="8502079" cy="43586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009261">
                  <a:extLst>
                    <a:ext uri="{9D8B030D-6E8A-4147-A177-3AD203B41FA5}">
                      <a16:colId xmlns:a16="http://schemas.microsoft.com/office/drawing/2014/main" val="3725532496"/>
                    </a:ext>
                  </a:extLst>
                </a:gridCol>
                <a:gridCol w="3492818">
                  <a:extLst>
                    <a:ext uri="{9D8B030D-6E8A-4147-A177-3AD203B41FA5}">
                      <a16:colId xmlns:a16="http://schemas.microsoft.com/office/drawing/2014/main" val="3783809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Dinh dưỡng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Xã</a:t>
                      </a:r>
                      <a:r>
                        <a:rPr lang="en-US" sz="2000" b="1" baseline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hội</a:t>
                      </a:r>
                      <a:endParaRPr lang="en-US" sz="20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021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	Tầng</a:t>
                      </a:r>
                      <a:r>
                        <a:rPr lang="en-US" sz="2000" baseline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lớp xã hội thấp</a:t>
                      </a:r>
                      <a:endParaRPr 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444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	Ăn</a:t>
                      </a:r>
                      <a:r>
                        <a:rPr lang="en-US" sz="2000" baseline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ít mỡ và đạm</a:t>
                      </a:r>
                      <a:endParaRPr 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 tế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320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	Thịt</a:t>
                      </a:r>
                      <a:r>
                        <a:rPr lang="en-US" sz="2000" baseline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muối, cá muối</a:t>
                      </a:r>
                      <a:endParaRPr 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	</a:t>
                      </a:r>
                      <a:r>
                        <a:rPr lang="vi-VN" sz="2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PT </a:t>
                      </a:r>
                      <a:r>
                        <a:rPr lang="en-US" sz="2000" baseline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dạ dày trước đây</a:t>
                      </a:r>
                      <a:endParaRPr 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330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	Ăn</a:t>
                      </a:r>
                      <a:r>
                        <a:rPr lang="en-US" sz="2000" baseline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nhiều nitrate</a:t>
                      </a:r>
                      <a:endParaRPr 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	Nhiễm</a:t>
                      </a:r>
                      <a:r>
                        <a:rPr lang="en-US" sz="2000" baseline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000" i="1" baseline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H. pylori</a:t>
                      </a:r>
                      <a:endParaRPr lang="en-US" sz="2000" i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851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	Ăn</a:t>
                      </a:r>
                      <a:r>
                        <a:rPr lang="en-US" sz="2000" baseline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nhiều carbohydrate phức hợp</a:t>
                      </a:r>
                      <a:endParaRPr 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	Viêm</a:t>
                      </a:r>
                      <a:r>
                        <a:rPr lang="en-US" sz="2000" baseline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teo dạ dày</a:t>
                      </a:r>
                      <a:endParaRPr 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274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Môi</a:t>
                      </a:r>
                      <a:r>
                        <a:rPr lang="en-US" sz="2000" b="1" baseline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trường</a:t>
                      </a:r>
                      <a:endParaRPr lang="en-US" sz="20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	Polyp tuyến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111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	Chuẩn</a:t>
                      </a:r>
                      <a:r>
                        <a:rPr lang="en-US" sz="2000" baseline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bị </a:t>
                      </a:r>
                      <a:r>
                        <a:rPr lang="vi-VN" sz="2000" baseline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TP </a:t>
                      </a:r>
                      <a:r>
                        <a:rPr lang="en-US" sz="2000" baseline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kém (hun khói, muối)</a:t>
                      </a:r>
                      <a:endParaRPr 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	Bệnh</a:t>
                      </a:r>
                      <a:r>
                        <a:rPr lang="en-US" sz="2000" baseline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Ménétrier</a:t>
                      </a:r>
                      <a:endParaRPr 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399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	Thiếu</a:t>
                      </a:r>
                      <a:r>
                        <a:rPr lang="en-US" sz="2000" baseline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tủ lạnh</a:t>
                      </a:r>
                      <a:endParaRPr 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Giới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861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	Nước</a:t>
                      </a:r>
                      <a:r>
                        <a:rPr lang="en-US" sz="2000" baseline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bẩn</a:t>
                      </a:r>
                      <a:endParaRPr 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	Nam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094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	Hút</a:t>
                      </a:r>
                      <a:r>
                        <a:rPr lang="en-US" sz="2000" baseline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thuốc</a:t>
                      </a:r>
                      <a:endParaRPr 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 truyền</a:t>
                      </a:r>
                      <a:r>
                        <a:rPr lang="en-US" sz="2000" b="1" baseline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và gia đình</a:t>
                      </a:r>
                      <a:endParaRPr lang="en-US" sz="20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062172"/>
                  </a:ext>
                </a:extLst>
              </a:tr>
            </a:tbl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6483032" y="244938"/>
            <a:ext cx="2604654" cy="601083"/>
          </a:xfrm>
          <a:prstGeom prst="roundRect">
            <a:avLst/>
          </a:prstGeom>
          <a:ln w="19050">
            <a:solidFill>
              <a:srgbClr val="000066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rgbClr val="00009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Dịch tễ</a:t>
            </a:r>
          </a:p>
        </p:txBody>
      </p:sp>
    </p:spTree>
    <p:extLst>
      <p:ext uri="{BB962C8B-B14F-4D97-AF65-F5344CB8AC3E}">
        <p14:creationId xmlns:p14="http://schemas.microsoft.com/office/powerpoint/2010/main" val="7726960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E37B807-4B08-45DC-B3AD-5952F486BAA0}"/>
              </a:ext>
            </a:extLst>
          </p:cNvPr>
          <p:cNvGrpSpPr/>
          <p:nvPr/>
        </p:nvGrpSpPr>
        <p:grpSpPr>
          <a:xfrm>
            <a:off x="0" y="0"/>
            <a:ext cx="9154026" cy="6858000"/>
            <a:chOff x="0" y="0"/>
            <a:chExt cx="9154026" cy="6858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3AD5E94-D5C6-4AD6-B38B-616C76820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5402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6553E84-7B4C-4A83-B83E-8FD899DD90D9}"/>
                </a:ext>
              </a:extLst>
            </p:cNvPr>
            <p:cNvSpPr/>
            <p:nvPr/>
          </p:nvSpPr>
          <p:spPr>
            <a:xfrm>
              <a:off x="533400" y="5334000"/>
              <a:ext cx="3581400" cy="3810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40985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4AF8A1FB-92FB-4F3E-8E38-E83C7CD9B7C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81000" y="76200"/>
            <a:ext cx="8077200" cy="625475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>
                <a:latin typeface="Calibri" panose="020F0502020204030204" pitchFamily="34" charset="0"/>
              </a:rPr>
              <a:t>Billroth I – các biến thể</a:t>
            </a:r>
            <a:r>
              <a:rPr lang="vi-VN" sz="3200">
                <a:latin typeface="Calibri" panose="020F0502020204030204" pitchFamily="34" charset="0"/>
              </a:rPr>
              <a:t> </a:t>
            </a:r>
            <a:r>
              <a:rPr lang="vi-VN" sz="2800">
                <a:solidFill>
                  <a:srgbClr val="00FF00"/>
                </a:solidFill>
              </a:rPr>
              <a:t>(n</a:t>
            </a:r>
            <a:r>
              <a:rPr lang="en-US" sz="2800">
                <a:solidFill>
                  <a:srgbClr val="00FF00"/>
                </a:solidFill>
              </a:rPr>
              <a:t>ối thẳng </a:t>
            </a:r>
            <a:r>
              <a:rPr lang="vi-VN" sz="2800">
                <a:solidFill>
                  <a:srgbClr val="00FF00"/>
                </a:solidFill>
              </a:rPr>
              <a:t>DD - TT)</a:t>
            </a:r>
            <a:endParaRPr lang="en-US" sz="3200">
              <a:solidFill>
                <a:srgbClr val="00FF00"/>
              </a:solidFill>
            </a:endParaRPr>
          </a:p>
        </p:txBody>
      </p:sp>
      <p:pic>
        <p:nvPicPr>
          <p:cNvPr id="43012" name="Picture 3" descr="C:\Documents and Settings\Administrator\Desktop\GASTRECTOMY\billroth I 1.JPG">
            <a:extLst>
              <a:ext uri="{FF2B5EF4-FFF2-40B4-BE49-F238E27FC236}">
                <a16:creationId xmlns:a16="http://schemas.microsoft.com/office/drawing/2014/main" id="{F4BF0993-4B38-4A73-A633-E91748188A74}"/>
              </a:ext>
            </a:extLst>
          </p:cNvPr>
          <p:cNvPicPr>
            <a:picLocks noGrp="1" noChangeAspect="1" noChangeArrowheads="1"/>
          </p:cNvPicPr>
          <p:nvPr>
            <p:ph type="subTitle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701674"/>
            <a:ext cx="9144000" cy="616607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43B2192D-4E3C-42CD-99B2-0F80D31D4E3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6200"/>
            <a:ext cx="7772400" cy="625475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>
                <a:latin typeface="Calibri" panose="020F0502020204030204" pitchFamily="34" charset="0"/>
              </a:rPr>
              <a:t>Billroth I – các biến thể</a:t>
            </a:r>
          </a:p>
        </p:txBody>
      </p:sp>
      <p:sp>
        <p:nvSpPr>
          <p:cNvPr id="22532" name="Rectangle 4">
            <a:extLst>
              <a:ext uri="{FF2B5EF4-FFF2-40B4-BE49-F238E27FC236}">
                <a16:creationId xmlns:a16="http://schemas.microsoft.com/office/drawing/2014/main" id="{86CE0AFD-561D-43E4-AE1A-0B1311FB331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pic>
        <p:nvPicPr>
          <p:cNvPr id="44037" name="Picture 2" descr="C:\Documents and Settings\Administrator\Desktop\GASTRECTOMY\billroth I 2.JPG">
            <a:extLst>
              <a:ext uri="{FF2B5EF4-FFF2-40B4-BE49-F238E27FC236}">
                <a16:creationId xmlns:a16="http://schemas.microsoft.com/office/drawing/2014/main" id="{5751DC49-CE81-4AF8-B83B-B5AC09A78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61" y="711200"/>
            <a:ext cx="7422742" cy="614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463322FC-B54B-4716-97EF-959D6D0ADB7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>
                <a:latin typeface="Calibri" panose="020F0502020204030204" pitchFamily="34" charset="0"/>
              </a:rPr>
              <a:t>Billroth II – các biến thể</a:t>
            </a:r>
            <a:r>
              <a:rPr lang="vi-VN" sz="3200">
                <a:latin typeface="Calibri" panose="020F0502020204030204" pitchFamily="34" charset="0"/>
              </a:rPr>
              <a:t> </a:t>
            </a:r>
            <a:r>
              <a:rPr lang="vi-VN" sz="2800" b="0">
                <a:solidFill>
                  <a:srgbClr val="00FF00"/>
                </a:solidFill>
              </a:rPr>
              <a:t>(</a:t>
            </a:r>
            <a:r>
              <a:rPr lang="en-US" sz="2800" b="0">
                <a:solidFill>
                  <a:srgbClr val="00FF00"/>
                </a:solidFill>
              </a:rPr>
              <a:t>Kéo quai hỗng tràng lên nối dạ dày (chỗ nối-treizt 20cm)</a:t>
            </a:r>
            <a:endParaRPr lang="en-US" sz="3200" b="0">
              <a:solidFill>
                <a:srgbClr val="00FF00"/>
              </a:solidFill>
            </a:endParaRPr>
          </a:p>
        </p:txBody>
      </p:sp>
      <p:pic>
        <p:nvPicPr>
          <p:cNvPr id="45061" name="Picture 2">
            <a:extLst>
              <a:ext uri="{FF2B5EF4-FFF2-40B4-BE49-F238E27FC236}">
                <a16:creationId xmlns:a16="http://schemas.microsoft.com/office/drawing/2014/main" id="{1C40B4E8-0C2B-43D7-87DE-ED660EEB6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9" y="914400"/>
            <a:ext cx="7061405" cy="5910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45DD0452-B22B-4FC6-9CDC-7437350BEE3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6200"/>
            <a:ext cx="7772400" cy="625475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>
                <a:latin typeface="Calibri" panose="020F0502020204030204" pitchFamily="34" charset="0"/>
              </a:rPr>
              <a:t>Billroth II – các biến thể</a:t>
            </a:r>
          </a:p>
        </p:txBody>
      </p:sp>
      <p:pic>
        <p:nvPicPr>
          <p:cNvPr id="46085" name="Picture 2">
            <a:extLst>
              <a:ext uri="{FF2B5EF4-FFF2-40B4-BE49-F238E27FC236}">
                <a16:creationId xmlns:a16="http://schemas.microsoft.com/office/drawing/2014/main" id="{E6E77EEB-118F-44C3-8054-21A5E5ECFF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0" r="2000"/>
          <a:stretch/>
        </p:blipFill>
        <p:spPr bwMode="auto">
          <a:xfrm>
            <a:off x="10885" y="1219200"/>
            <a:ext cx="9119971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4103DADE-6B7F-493F-AC02-F09D32CB8AE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6200"/>
            <a:ext cx="7772400" cy="1066800"/>
          </a:xfrm>
        </p:spPr>
        <p:txBody>
          <a:bodyPr/>
          <a:lstStyle/>
          <a:p>
            <a:pPr algn="r" eaLnBrk="1" hangingPunct="1">
              <a:defRPr/>
            </a:pPr>
            <a:r>
              <a:rPr lang="en-US" sz="3200">
                <a:latin typeface="Calibri" panose="020F0502020204030204" pitchFamily="34" charset="0"/>
              </a:rPr>
              <a:t>Billroth II Roux en Y – các biến thể</a:t>
            </a:r>
            <a:br>
              <a:rPr lang="vi-VN" sz="3200">
                <a:latin typeface="Calibri" panose="020F0502020204030204" pitchFamily="34" charset="0"/>
              </a:rPr>
            </a:br>
            <a:r>
              <a:rPr lang="vi-VN" sz="2800" b="0">
                <a:solidFill>
                  <a:srgbClr val="00FF00"/>
                </a:solidFill>
              </a:rPr>
              <a:t>(Đưa 1 quái độc lập ra nối)</a:t>
            </a:r>
            <a:endParaRPr lang="en-US" sz="3200" b="0">
              <a:solidFill>
                <a:srgbClr val="00FF00"/>
              </a:solidFill>
            </a:endParaRPr>
          </a:p>
        </p:txBody>
      </p:sp>
      <p:pic>
        <p:nvPicPr>
          <p:cNvPr id="47109" name="Picture 2" descr="C:\Documents and Settings\Administrator\Desktop\GASTRECTOMY\Billroth II - ROu-en-Y.JPG">
            <a:extLst>
              <a:ext uri="{FF2B5EF4-FFF2-40B4-BE49-F238E27FC236}">
                <a16:creationId xmlns:a16="http://schemas.microsoft.com/office/drawing/2014/main" id="{1F64FB8A-73E0-46EE-97C1-83263EB0E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93737"/>
            <a:ext cx="4047705" cy="616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0" name="Picture 3" descr="C:\Documents and Settings\Administrator\Desktop\GASTRECTOMY\Billroth II resection with Roux-en-Y anastomosis.JPG">
            <a:extLst>
              <a:ext uri="{FF2B5EF4-FFF2-40B4-BE49-F238E27FC236}">
                <a16:creationId xmlns:a16="http://schemas.microsoft.com/office/drawing/2014/main" id="{1CF95CBE-325D-4B3A-8745-4FB58C543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293585"/>
            <a:ext cx="4585090" cy="553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>
            <a:extLst>
              <a:ext uri="{FF2B5EF4-FFF2-40B4-BE49-F238E27FC236}">
                <a16:creationId xmlns:a16="http://schemas.microsoft.com/office/drawing/2014/main" id="{892C739D-1FFD-4A02-9165-458481F864A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8600" y="152400"/>
            <a:ext cx="8305800" cy="1237038"/>
          </a:xfrm>
        </p:spPr>
        <p:txBody>
          <a:bodyPr/>
          <a:lstStyle/>
          <a:p>
            <a:pPr eaLnBrk="1" hangingPunct="1"/>
            <a:r>
              <a:rPr lang="en-US" altLang="en-US" sz="280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Tái lập lưu thông ruột sau cắt toàn bộ dạ </a:t>
            </a:r>
            <a:r>
              <a:rPr lang="vi-VN" altLang="en-US" sz="280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dày: </a:t>
            </a:r>
            <a:r>
              <a:rPr lang="vi-VN" sz="2800">
                <a:solidFill>
                  <a:srgbClr val="00FF00"/>
                </a:solidFill>
              </a:rPr>
              <a:t>Thi lâm sàng: sau khi cắt toàn bộ thì có nhiều cách nối nhưng lâm sàng thường nối roux en y</a:t>
            </a:r>
            <a:endParaRPr lang="en-US" altLang="en-US" sz="2800" b="0">
              <a:solidFill>
                <a:srgbClr val="00FF00"/>
              </a:solidFill>
              <a:effectLst/>
              <a:latin typeface="Calibri" panose="020F050202020403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DD612FA-4B3E-46FF-8BA6-6CC60E190790}"/>
              </a:ext>
            </a:extLst>
          </p:cNvPr>
          <p:cNvGrpSpPr/>
          <p:nvPr/>
        </p:nvGrpSpPr>
        <p:grpSpPr>
          <a:xfrm>
            <a:off x="0" y="1524000"/>
            <a:ext cx="9154886" cy="5051108"/>
            <a:chOff x="-10886" y="1009893"/>
            <a:chExt cx="9154886" cy="505110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28EFB41-B1A3-4759-9EC8-F4BC2DFFFD87}"/>
                </a:ext>
              </a:extLst>
            </p:cNvPr>
            <p:cNvGrpSpPr/>
            <p:nvPr/>
          </p:nvGrpSpPr>
          <p:grpSpPr>
            <a:xfrm>
              <a:off x="-10886" y="1009893"/>
              <a:ext cx="9154886" cy="4796940"/>
              <a:chOff x="-10886" y="1009893"/>
              <a:chExt cx="9154886" cy="4796940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2D1077FE-6B4D-4BD7-9F9A-A9084AE9D670}"/>
                  </a:ext>
                </a:extLst>
              </p:cNvPr>
              <p:cNvGrpSpPr/>
              <p:nvPr/>
            </p:nvGrpSpPr>
            <p:grpSpPr>
              <a:xfrm>
                <a:off x="-10886" y="1009893"/>
                <a:ext cx="9154886" cy="4796940"/>
                <a:chOff x="-10886" y="1009893"/>
                <a:chExt cx="9154886" cy="4796940"/>
              </a:xfrm>
            </p:grpSpPr>
            <p:pic>
              <p:nvPicPr>
                <p:cNvPr id="48133" name="Picture 2" descr="C:\Documents and Settings\Administrator\Desktop\GASTRECTOMY\Reconstructive procedures for total gastrectomy. A, Roux-en-Y. B, Henley jejunal interposition. C, Omega gastrojejunostomy.JPG">
                  <a:extLst>
                    <a:ext uri="{FF2B5EF4-FFF2-40B4-BE49-F238E27FC236}">
                      <a16:creationId xmlns:a16="http://schemas.microsoft.com/office/drawing/2014/main" id="{DCAB33AD-025A-4B18-97C3-AE03F5C67E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0886" y="1009893"/>
                  <a:ext cx="9154886" cy="47969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24235681-E072-4A2A-A0CC-C9D928172F90}"/>
                    </a:ext>
                  </a:extLst>
                </p:cNvPr>
                <p:cNvSpPr/>
                <p:nvPr/>
              </p:nvSpPr>
              <p:spPr>
                <a:xfrm>
                  <a:off x="304800" y="5334000"/>
                  <a:ext cx="116326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b="1">
                      <a:solidFill>
                        <a:srgbClr val="00206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Roux-en-Y</a:t>
                  </a:r>
                  <a:endParaRPr lang="en-US" b="1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57D0467-1722-4D67-81E9-EA9F506D8F32}"/>
                  </a:ext>
                </a:extLst>
              </p:cNvPr>
              <p:cNvSpPr/>
              <p:nvPr/>
            </p:nvSpPr>
            <p:spPr>
              <a:xfrm>
                <a:off x="6400800" y="5408472"/>
                <a:ext cx="8619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b="1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Omega</a:t>
                </a:r>
                <a:endParaRPr lang="en-US" b="1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68241F-F595-42B4-922F-053B46B77CBD}"/>
                </a:ext>
              </a:extLst>
            </p:cNvPr>
            <p:cNvSpPr/>
            <p:nvPr/>
          </p:nvSpPr>
          <p:spPr>
            <a:xfrm>
              <a:off x="2842088" y="5691669"/>
              <a:ext cx="3281604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>
              <a:spAutoFit/>
            </a:bodyPr>
            <a:lstStyle/>
            <a:p>
              <a:r>
                <a:rPr lang="en-US" altLang="en-US" b="1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Quai hỗng tràng xen vào Henley </a:t>
              </a:r>
              <a:endParaRPr lang="en-US" b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2">
            <a:extLst>
              <a:ext uri="{FF2B5EF4-FFF2-40B4-BE49-F238E27FC236}">
                <a16:creationId xmlns:a16="http://schemas.microsoft.com/office/drawing/2014/main" id="{9C1AAC8A-A48F-4947-803F-EA80CDE0688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81000" y="228600"/>
            <a:ext cx="8305800" cy="609600"/>
          </a:xfrm>
        </p:spPr>
        <p:txBody>
          <a:bodyPr/>
          <a:lstStyle/>
          <a:p>
            <a:pPr eaLnBrk="1" hangingPunct="1"/>
            <a:r>
              <a:rPr lang="en-US" altLang="en-US" sz="280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Tái lập lưu thông ruột sau cắt toàn bộ dạ dày</a:t>
            </a:r>
            <a:endParaRPr lang="en-US" altLang="en-US" sz="2800" b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FF8E1B-3B41-4C60-91E5-C80BBBD95AAE}"/>
              </a:ext>
            </a:extLst>
          </p:cNvPr>
          <p:cNvGrpSpPr/>
          <p:nvPr/>
        </p:nvGrpSpPr>
        <p:grpSpPr>
          <a:xfrm>
            <a:off x="1181100" y="1066800"/>
            <a:ext cx="6781800" cy="5562600"/>
            <a:chOff x="1981200" y="1066800"/>
            <a:chExt cx="5715000" cy="4318000"/>
          </a:xfrm>
        </p:grpSpPr>
        <p:pic>
          <p:nvPicPr>
            <p:cNvPr id="49157" name="Picture 2" descr="C:\Documents and Settings\Administrator\Desktop\GASTRECTOMY\Ulm pouch.JPG">
              <a:extLst>
                <a:ext uri="{FF2B5EF4-FFF2-40B4-BE49-F238E27FC236}">
                  <a16:creationId xmlns:a16="http://schemas.microsoft.com/office/drawing/2014/main" id="{E71D299D-08CC-46E7-B53E-712B506831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1066800"/>
              <a:ext cx="5715000" cy="431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158" name="TextBox 2">
              <a:extLst>
                <a:ext uri="{FF2B5EF4-FFF2-40B4-BE49-F238E27FC236}">
                  <a16:creationId xmlns:a16="http://schemas.microsoft.com/office/drawing/2014/main" id="{2D1D070B-EF82-44A5-8D2D-7E88EADF80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5554" y="4724400"/>
              <a:ext cx="2448246" cy="501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3600" b="1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Ulm Pouch</a:t>
              </a:r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EF3C81A1-D817-493F-BB01-D1A4CF8A5E6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6200"/>
            <a:ext cx="7772400" cy="625475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 dirty="0" err="1">
                <a:latin typeface="Calibri" panose="020F0502020204030204" pitchFamily="34" charset="0"/>
              </a:rPr>
              <a:t>Biến</a:t>
            </a:r>
            <a:r>
              <a:rPr lang="en-US" sz="3200" dirty="0">
                <a:latin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</a:rPr>
              <a:t>chứng</a:t>
            </a:r>
            <a:r>
              <a:rPr lang="en-US" sz="3200" dirty="0">
                <a:latin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</a:rPr>
              <a:t>cắt</a:t>
            </a:r>
            <a:r>
              <a:rPr lang="en-US" sz="3200" dirty="0">
                <a:latin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</a:rPr>
              <a:t>dạ</a:t>
            </a:r>
            <a:r>
              <a:rPr lang="en-US" sz="3200" dirty="0">
                <a:latin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</a:rPr>
              <a:t>dày</a:t>
            </a:r>
            <a:endParaRPr lang="en-US" sz="3200" dirty="0">
              <a:latin typeface="Calibri" panose="020F0502020204030204" pitchFamily="34" charset="0"/>
            </a:endParaRP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55275EC3-09F1-40E1-9A5F-7A8789956A2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81000" y="1092200"/>
            <a:ext cx="8305800" cy="5638800"/>
          </a:xfrm>
        </p:spPr>
        <p:txBody>
          <a:bodyPr/>
          <a:lstStyle/>
          <a:p>
            <a:pPr algn="l" eaLnBrk="1" hangingPunct="1">
              <a:spcAft>
                <a:spcPts val="600"/>
              </a:spcAft>
              <a:defRPr/>
            </a:pPr>
            <a:r>
              <a:rPr lang="en-US" sz="3100"/>
              <a:t>Sớm</a:t>
            </a:r>
          </a:p>
          <a:p>
            <a:pPr marL="457200" indent="-457200" algn="l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3100"/>
              <a:t>Xì miệng nối </a:t>
            </a:r>
          </a:p>
          <a:p>
            <a:pPr marL="457200" indent="-457200" algn="l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3100"/>
              <a:t>Xì mỏm tá tràng</a:t>
            </a:r>
          </a:p>
          <a:p>
            <a:pPr marL="457200" indent="-457200" algn="l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3100"/>
              <a:t>Chảy máu</a:t>
            </a:r>
          </a:p>
          <a:p>
            <a:pPr algn="l" eaLnBrk="1" hangingPunct="1">
              <a:spcAft>
                <a:spcPts val="600"/>
              </a:spcAft>
              <a:defRPr/>
            </a:pPr>
            <a:r>
              <a:rPr lang="en-US" sz="3100"/>
              <a:t>Trễ </a:t>
            </a:r>
          </a:p>
          <a:p>
            <a:pPr marL="457200" indent="-457200" algn="l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3100"/>
              <a:t>Reduced capacity</a:t>
            </a:r>
          </a:p>
          <a:p>
            <a:pPr marL="457200" indent="-457200" algn="l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3100"/>
              <a:t>No dumping or diarrhea</a:t>
            </a:r>
          </a:p>
          <a:p>
            <a:pPr marL="457200" indent="-457200" algn="l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3100"/>
              <a:t>Nutritional deficiency: Vit B12 supplementation</a:t>
            </a:r>
            <a:endParaRPr lang="en-US" sz="36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F402BC30-0E78-4CF6-97E5-8FF66D7ECAE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8600" y="685800"/>
            <a:ext cx="3429000" cy="625475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 dirty="0" err="1">
                <a:solidFill>
                  <a:srgbClr val="FFC000"/>
                </a:solidFill>
                <a:latin typeface="Calibri" panose="020F0502020204030204" pitchFamily="34" charset="0"/>
              </a:rPr>
              <a:t>Các</a:t>
            </a:r>
            <a:r>
              <a:rPr lang="en-US" sz="3200" dirty="0">
                <a:solidFill>
                  <a:srgbClr val="FFC000"/>
                </a:solidFill>
                <a:latin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rgbClr val="FFC000"/>
                </a:solidFill>
                <a:latin typeface="Calibri" panose="020F0502020204030204" pitchFamily="34" charset="0"/>
              </a:rPr>
              <a:t>biến</a:t>
            </a:r>
            <a:r>
              <a:rPr lang="en-US" sz="3200" dirty="0">
                <a:solidFill>
                  <a:srgbClr val="FFC000"/>
                </a:solidFill>
                <a:latin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rgbClr val="FFC000"/>
                </a:solidFill>
                <a:latin typeface="Calibri" panose="020F0502020204030204" pitchFamily="34" charset="0"/>
              </a:rPr>
              <a:t>chứng</a:t>
            </a:r>
            <a:endParaRPr lang="en-US" sz="3200" dirty="0">
              <a:solidFill>
                <a:srgbClr val="FFC000"/>
              </a:solidFill>
              <a:latin typeface="Calibri" panose="020F0502020204030204" pitchFamily="34" charset="0"/>
            </a:endParaRPr>
          </a:p>
        </p:txBody>
      </p:sp>
      <p:pic>
        <p:nvPicPr>
          <p:cNvPr id="51205" name="Picture 3">
            <a:extLst>
              <a:ext uri="{FF2B5EF4-FFF2-40B4-BE49-F238E27FC236}">
                <a16:creationId xmlns:a16="http://schemas.microsoft.com/office/drawing/2014/main" id="{20D86BD7-024C-4858-B32A-D1FA89D62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693" y="0"/>
            <a:ext cx="508430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7D7CA00-178E-43B7-B22B-90B3AEF897D3}"/>
              </a:ext>
            </a:extLst>
          </p:cNvPr>
          <p:cNvSpPr/>
          <p:nvPr/>
        </p:nvSpPr>
        <p:spPr>
          <a:xfrm>
            <a:off x="217714" y="1981200"/>
            <a:ext cx="38310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00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Tắc quai nào thì hc quai đó, có nhiều nguyên nhân, Tx là phải thông nó ra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Yếu tố bảo vệ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137160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7886700">
                  <a:extLst>
                    <a:ext uri="{9D8B030D-6E8A-4147-A177-3AD203B41FA5}">
                      <a16:colId xmlns:a16="http://schemas.microsoft.com/office/drawing/2014/main" val="36438855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/>
                        <a:t>Aspirin</a:t>
                      </a:r>
                      <a:endParaRPr lang="en-US" sz="2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43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/>
                        <a:t>Chế</a:t>
                      </a:r>
                      <a:r>
                        <a:rPr lang="en-US" sz="2400" baseline="0"/>
                        <a:t> độ ăn nhiều rau và trái cây tươi</a:t>
                      </a:r>
                      <a:endParaRPr lang="en-US" sz="2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940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/>
                        <a:t>Vitamin C</a:t>
                      </a:r>
                      <a:endParaRPr lang="en-US" sz="2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44303"/>
                  </a:ext>
                </a:extLst>
              </a:tr>
            </a:tbl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6483032" y="244938"/>
            <a:ext cx="2604654" cy="601083"/>
          </a:xfrm>
          <a:prstGeom prst="roundRect">
            <a:avLst/>
          </a:prstGeom>
          <a:ln w="19050">
            <a:solidFill>
              <a:srgbClr val="000066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rgbClr val="00009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Dịch tễ</a:t>
            </a:r>
          </a:p>
        </p:txBody>
      </p:sp>
    </p:spTree>
    <p:extLst>
      <p:ext uri="{BB962C8B-B14F-4D97-AF65-F5344CB8AC3E}">
        <p14:creationId xmlns:p14="http://schemas.microsoft.com/office/powerpoint/2010/main" val="1424556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C6DE6FF1-9202-4771-9926-F4C466512F3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6200"/>
            <a:ext cx="7772400" cy="9144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>
                <a:solidFill>
                  <a:srgbClr val="FF0000"/>
                </a:solidFill>
                <a:latin typeface="Calibri" panose="020F0502020204030204" pitchFamily="34" charset="0"/>
              </a:rPr>
              <a:t>Biến chứng sớm</a:t>
            </a:r>
            <a:r>
              <a:rPr lang="vi-VN" sz="360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vi-VN" sz="3200" b="0">
                <a:solidFill>
                  <a:srgbClr val="00FF00"/>
                </a:solidFill>
              </a:rPr>
              <a:t>(</a:t>
            </a:r>
            <a:r>
              <a:rPr lang="en-US" sz="3200" b="0">
                <a:solidFill>
                  <a:srgbClr val="00FF00"/>
                </a:solidFill>
              </a:rPr>
              <a:t>Kỹ thì học tỷ lệ</a:t>
            </a:r>
            <a:r>
              <a:rPr lang="vi-VN" sz="3200" b="0">
                <a:solidFill>
                  <a:srgbClr val="00FF00"/>
                </a:solidFill>
              </a:rPr>
              <a:t>)</a:t>
            </a:r>
            <a:endParaRPr lang="en-US" sz="3600" b="0">
              <a:solidFill>
                <a:srgbClr val="00FF00"/>
              </a:solidFill>
            </a:endParaRP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B23592A4-C77A-4048-8861-9CB1FE1C15A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52400" y="990600"/>
            <a:ext cx="8915400" cy="5562600"/>
          </a:xfrm>
        </p:spPr>
        <p:txBody>
          <a:bodyPr/>
          <a:lstStyle/>
          <a:p>
            <a:pPr marL="457200" indent="-457200" algn="l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>
                <a:latin typeface="Calibri" panose="020F0502020204030204" pitchFamily="34" charset="0"/>
              </a:rPr>
              <a:t>Chảy máu: chảy máu miệng nối, </a:t>
            </a:r>
            <a:r>
              <a:rPr lang="vi-VN" sz="3600">
                <a:latin typeface="Calibri" panose="020F0502020204030204" pitchFamily="34" charset="0"/>
              </a:rPr>
              <a:t>XH </a:t>
            </a:r>
            <a:r>
              <a:rPr lang="en-US" sz="3600">
                <a:latin typeface="Calibri" panose="020F0502020204030204" pitchFamily="34" charset="0"/>
              </a:rPr>
              <a:t>nội</a:t>
            </a:r>
            <a:endParaRPr lang="vi-VN" sz="3600">
              <a:latin typeface="Calibri" panose="020F0502020204030204" pitchFamily="34" charset="0"/>
            </a:endParaRPr>
          </a:p>
          <a:p>
            <a:pPr marL="457200" indent="-457200" algn="l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>
                <a:latin typeface="Calibri" panose="020F0502020204030204" pitchFamily="34" charset="0"/>
              </a:rPr>
              <a:t>Viêm tuỵ cấp</a:t>
            </a:r>
            <a:endParaRPr lang="vi-VN" sz="3600">
              <a:latin typeface="Calibri" panose="020F0502020204030204" pitchFamily="34" charset="0"/>
            </a:endParaRPr>
          </a:p>
          <a:p>
            <a:pPr marL="457200" indent="-457200" algn="l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>
                <a:latin typeface="Calibri" panose="020F0502020204030204" pitchFamily="34" charset="0"/>
              </a:rPr>
              <a:t>Tổn thương đường mật</a:t>
            </a:r>
            <a:endParaRPr lang="vi-VN" sz="3600">
              <a:latin typeface="Calibri" panose="020F0502020204030204" pitchFamily="34" charset="0"/>
            </a:endParaRPr>
          </a:p>
          <a:p>
            <a:pPr marL="457200" indent="-457200" algn="l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>
                <a:latin typeface="Calibri" panose="020F0502020204030204" pitchFamily="34" charset="0"/>
              </a:rPr>
              <a:t>Viêm phúc mạc/áp-xe tồn lưu</a:t>
            </a:r>
            <a:endParaRPr lang="vi-VN" sz="3600">
              <a:latin typeface="Calibri" panose="020F0502020204030204" pitchFamily="34" charset="0"/>
            </a:endParaRPr>
          </a:p>
          <a:p>
            <a:pPr marL="457200" indent="-457200" algn="l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>
                <a:latin typeface="Calibri" panose="020F0502020204030204" pitchFamily="34" charset="0"/>
              </a:rPr>
              <a:t>Hội chứng ứ đọng dạ dày 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EF190080-1461-4FA5-98E0-1DA784D3053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-13504"/>
            <a:ext cx="77724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>
                <a:solidFill>
                  <a:srgbClr val="FFFF00"/>
                </a:solidFill>
                <a:latin typeface="Calibri" panose="020F0502020204030204" pitchFamily="34" charset="0"/>
              </a:rPr>
              <a:t>Hội chứng dumping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8D668FBE-42F1-4DA0-8796-01D88F18122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0" y="533400"/>
            <a:ext cx="9067800" cy="6248400"/>
          </a:xfrm>
        </p:spPr>
        <p:txBody>
          <a:bodyPr/>
          <a:lstStyle/>
          <a:p>
            <a:pPr marL="342900" indent="-342900" algn="l" eaLnBrk="1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>
                <a:latin typeface="Calibri" panose="020F0502020204030204" pitchFamily="34" charset="0"/>
              </a:rPr>
              <a:t>Xảy ra sau tất cả các </a:t>
            </a:r>
            <a:r>
              <a:rPr lang="vi-VN" sz="2400">
                <a:latin typeface="Calibri" panose="020F0502020204030204" pitchFamily="34" charset="0"/>
              </a:rPr>
              <a:t>PT </a:t>
            </a:r>
            <a:r>
              <a:rPr lang="en-US" sz="2400">
                <a:latin typeface="Calibri" panose="020F0502020204030204" pitchFamily="34" charset="0"/>
              </a:rPr>
              <a:t>dạ dày, nhưng thường nhất là sau </a:t>
            </a:r>
            <a:r>
              <a:rPr lang="vi-VN" sz="2400">
                <a:solidFill>
                  <a:srgbClr val="FFFF00"/>
                </a:solidFill>
                <a:latin typeface="Calibri" panose="020F0502020204030204" pitchFamily="34" charset="0"/>
              </a:rPr>
              <a:t>PT </a:t>
            </a:r>
            <a:r>
              <a:rPr lang="en-US" sz="2400">
                <a:solidFill>
                  <a:srgbClr val="FFFF00"/>
                </a:solidFill>
                <a:latin typeface="Calibri" panose="020F0502020204030204" pitchFamily="34" charset="0"/>
              </a:rPr>
              <a:t>nối vị tràng hay Billroth II </a:t>
            </a:r>
            <a:r>
              <a:rPr lang="en-US" sz="2400">
                <a:latin typeface="Calibri" panose="020F0502020204030204" pitchFamily="34" charset="0"/>
              </a:rPr>
              <a:t>(50-60% BN được cắt dạ dày BII có </a:t>
            </a:r>
            <a:r>
              <a:rPr lang="vi-VN" sz="2400">
                <a:latin typeface="Calibri" panose="020F0502020204030204" pitchFamily="34" charset="0"/>
              </a:rPr>
              <a:t>HC </a:t>
            </a:r>
            <a:r>
              <a:rPr lang="en-US" sz="2400">
                <a:latin typeface="Calibri" panose="020F0502020204030204" pitchFamily="34" charset="0"/>
              </a:rPr>
              <a:t>Dumping sau mổ). Nguyên nhân là do </a:t>
            </a:r>
            <a:r>
              <a:rPr lang="en-US" sz="2400">
                <a:solidFill>
                  <a:srgbClr val="FFFF00"/>
                </a:solidFill>
                <a:latin typeface="Calibri" panose="020F0502020204030204" pitchFamily="34" charset="0"/>
              </a:rPr>
              <a:t>miệng nối dạ dày quá rộng hay phần dạ dày còn lại quá ít.</a:t>
            </a:r>
            <a:endParaRPr lang="vi-VN" sz="2400">
              <a:solidFill>
                <a:srgbClr val="FFFF00"/>
              </a:solidFill>
              <a:latin typeface="Calibri" panose="020F0502020204030204" pitchFamily="34" charset="0"/>
            </a:endParaRPr>
          </a:p>
          <a:p>
            <a:pPr marL="342900" indent="-342900" algn="l" eaLnBrk="1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vi-VN" sz="2400" b="1" i="1">
                <a:solidFill>
                  <a:srgbClr val="FFFF00"/>
                </a:solidFill>
                <a:latin typeface="Calibri" panose="020F0502020204030204" pitchFamily="34" charset="0"/>
              </a:rPr>
              <a:t>HC </a:t>
            </a:r>
            <a:r>
              <a:rPr lang="en-US" sz="2400" b="1" i="1">
                <a:solidFill>
                  <a:srgbClr val="FFFF00"/>
                </a:solidFill>
                <a:latin typeface="Calibri" panose="020F0502020204030204" pitchFamily="34" charset="0"/>
              </a:rPr>
              <a:t>dumping sớm</a:t>
            </a:r>
            <a:r>
              <a:rPr lang="en-US" sz="2400">
                <a:latin typeface="Calibri" panose="020F0502020204030204" pitchFamily="34" charset="0"/>
              </a:rPr>
              <a:t>: xuất hiện </a:t>
            </a:r>
            <a:r>
              <a:rPr lang="en-US" sz="2400">
                <a:solidFill>
                  <a:srgbClr val="FFFF00"/>
                </a:solidFill>
                <a:latin typeface="Calibri" panose="020F0502020204030204" pitchFamily="34" charset="0"/>
              </a:rPr>
              <a:t>10-</a:t>
            </a:r>
            <a:r>
              <a:rPr lang="vi-VN" sz="2400">
                <a:solidFill>
                  <a:srgbClr val="FFFF00"/>
                </a:solidFill>
                <a:latin typeface="Calibri" panose="020F0502020204030204" pitchFamily="34" charset="0"/>
              </a:rPr>
              <a:t>30’ </a:t>
            </a:r>
            <a:r>
              <a:rPr lang="en-US" sz="2400">
                <a:latin typeface="Calibri" panose="020F0502020204030204" pitchFamily="34" charset="0"/>
              </a:rPr>
              <a:t>sau ăn, bao gồm các </a:t>
            </a:r>
            <a:r>
              <a:rPr lang="vi-VN" sz="2400">
                <a:solidFill>
                  <a:srgbClr val="FFFF00"/>
                </a:solidFill>
                <a:latin typeface="Calibri" panose="020F0502020204030204" pitchFamily="34" charset="0"/>
              </a:rPr>
              <a:t>tr/c</a:t>
            </a:r>
            <a:r>
              <a:rPr lang="en-US" sz="2400">
                <a:solidFill>
                  <a:srgbClr val="FFFF00"/>
                </a:solidFill>
                <a:latin typeface="Calibri" panose="020F0502020204030204" pitchFamily="34" charset="0"/>
              </a:rPr>
              <a:t> tiêu hoá</a:t>
            </a:r>
            <a:r>
              <a:rPr lang="en-US" sz="2400">
                <a:latin typeface="Calibri" panose="020F0502020204030204" pitchFamily="34" charset="0"/>
              </a:rPr>
              <a:t> (đầy tức thượng vị, đau quặn bụng, nôn mữa, tiêu chảy) và các </a:t>
            </a:r>
            <a:r>
              <a:rPr lang="vi-VN" sz="2400">
                <a:solidFill>
                  <a:srgbClr val="FFFF00"/>
                </a:solidFill>
                <a:latin typeface="Calibri" panose="020F0502020204030204" pitchFamily="34" charset="0"/>
              </a:rPr>
              <a:t>tr/c </a:t>
            </a:r>
            <a:r>
              <a:rPr lang="en-US" sz="2400">
                <a:solidFill>
                  <a:srgbClr val="FFFF00"/>
                </a:solidFill>
                <a:latin typeface="Calibri" panose="020F0502020204030204" pitchFamily="34" charset="0"/>
              </a:rPr>
              <a:t>vận mạch </a:t>
            </a:r>
            <a:r>
              <a:rPr lang="en-US" sz="2400">
                <a:latin typeface="Calibri" panose="020F0502020204030204" pitchFamily="34" charset="0"/>
              </a:rPr>
              <a:t>(mạch nhanh, đánh trống ngực, xanh tái, đổ mồ hôi, hoa mắt, mờ mắt, đỏ bừng mặt).</a:t>
            </a:r>
            <a:endParaRPr lang="vi-VN" sz="2400">
              <a:latin typeface="Calibri" panose="020F0502020204030204" pitchFamily="34" charset="0"/>
            </a:endParaRPr>
          </a:p>
          <a:p>
            <a:pPr marL="1085850" lvl="1" indent="-34290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000"/>
              <a:t>Những bữa ăn có nhiều đường, carbohydrate. Khi vào đường tiêu hoá thì carbohydrate này sẽ trở thành 1 dung dịch có áp lực thẩm thấu cao, và được chuyển nhanh xuống hỗng tràng</a:t>
            </a:r>
            <a:r>
              <a:rPr lang="vi-VN" sz="2000"/>
              <a:t> →</a:t>
            </a:r>
            <a:r>
              <a:rPr lang="en-US" sz="2000"/>
              <a:t>kéo nước vào trong lòng ruột và làm ruột giải phóng những chất hoạt mạch như serotonin</a:t>
            </a:r>
            <a:r>
              <a:rPr lang="vi-VN" sz="2000"/>
              <a:t> </a:t>
            </a:r>
            <a:endParaRPr lang="vi-VN" sz="2000">
              <a:latin typeface="Calibri" panose="020F0502020204030204" pitchFamily="34" charset="0"/>
            </a:endParaRPr>
          </a:p>
          <a:p>
            <a:pPr marL="342900" indent="-342900" algn="l" eaLnBrk="1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vi-VN" sz="2400" b="1" i="1">
                <a:solidFill>
                  <a:srgbClr val="FFFF00"/>
                </a:solidFill>
                <a:latin typeface="Calibri" panose="020F0502020204030204" pitchFamily="34" charset="0"/>
              </a:rPr>
              <a:t>HC </a:t>
            </a:r>
            <a:r>
              <a:rPr lang="en-US" sz="2400" b="1" i="1">
                <a:solidFill>
                  <a:srgbClr val="FFFF00"/>
                </a:solidFill>
                <a:latin typeface="Calibri" panose="020F0502020204030204" pitchFamily="34" charset="0"/>
              </a:rPr>
              <a:t>dumping muộn </a:t>
            </a:r>
            <a:r>
              <a:rPr lang="en-US" sz="2400">
                <a:latin typeface="Calibri" panose="020F0502020204030204" pitchFamily="34" charset="0"/>
              </a:rPr>
              <a:t>(ít phổ biến hơn): xuất hiện 2-</a:t>
            </a:r>
            <a:r>
              <a:rPr lang="vi-VN" sz="2400">
                <a:latin typeface="Calibri" panose="020F0502020204030204" pitchFamily="34" charset="0"/>
              </a:rPr>
              <a:t>3h </a:t>
            </a:r>
            <a:r>
              <a:rPr lang="en-US" sz="2400">
                <a:latin typeface="Calibri" panose="020F0502020204030204" pitchFamily="34" charset="0"/>
              </a:rPr>
              <a:t>sau ăn, bao gồm các </a:t>
            </a:r>
            <a:r>
              <a:rPr lang="vi-VN" sz="2400">
                <a:latin typeface="Calibri" panose="020F0502020204030204" pitchFamily="34" charset="0"/>
              </a:rPr>
              <a:t>tr/c </a:t>
            </a:r>
            <a:r>
              <a:rPr lang="en-US" sz="2400">
                <a:latin typeface="Calibri" panose="020F0502020204030204" pitchFamily="34" charset="0"/>
              </a:rPr>
              <a:t>: mạch nhanh, đổ mồ hôi, run rẩy, lơ mơ.</a:t>
            </a:r>
            <a:endParaRPr lang="vi-VN" sz="2400">
              <a:latin typeface="Calibri" panose="020F0502020204030204" pitchFamily="34" charset="0"/>
            </a:endParaRPr>
          </a:p>
          <a:p>
            <a:pPr marL="1085850" lvl="1" indent="-34290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vi-VN" sz="2000"/>
              <a:t> </a:t>
            </a:r>
            <a:r>
              <a:rPr lang="en-US" sz="2000"/>
              <a:t>do khi thức ăn xuống hỗng tràng quá nhanh thì gây tăng ĐH nhanh chóng, nên giải phóng lượng lớn insulin, lại gây tụt ĐH cho BN. </a:t>
            </a:r>
            <a:endParaRPr lang="en-US" sz="20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23D8B1D0-0CFE-4D70-8813-20170E72183A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>
                <a:solidFill>
                  <a:srgbClr val="FFFF00"/>
                </a:solidFill>
                <a:latin typeface="Calibri" panose="020F0502020204030204" pitchFamily="34" charset="0"/>
              </a:rPr>
              <a:t>Hội chứng dumping</a:t>
            </a:r>
          </a:p>
        </p:txBody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013923C2-C129-4135-A542-CF2784A174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685800"/>
            <a:ext cx="9144000" cy="6019800"/>
          </a:xfrm>
        </p:spPr>
        <p:txBody>
          <a:bodyPr/>
          <a:lstStyle/>
          <a:p>
            <a:pPr ea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2400">
                <a:latin typeface="Calibri" panose="020F0502020204030204" pitchFamily="34" charset="0"/>
              </a:rPr>
              <a:t>Triệu chứng có thể xuất hiện với mức độ nhẹ hay nặng, thông thường sẽ giảm dần và thoái lui trong hầu hết các trường hợp.</a:t>
            </a:r>
            <a:endParaRPr lang="vi-VN" sz="2400">
              <a:latin typeface="Calibri" panose="020F050202020403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2400" b="1">
                <a:solidFill>
                  <a:srgbClr val="00B0F0"/>
                </a:solidFill>
              </a:rPr>
              <a:t>Chẩn đoán TrC này chủ yếu là trên lâm sàng. </a:t>
            </a:r>
            <a:endParaRPr lang="vi-VN" sz="2400" b="1">
              <a:solidFill>
                <a:srgbClr val="00B0F0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2400">
                <a:latin typeface="Calibri" panose="020F0502020204030204" pitchFamily="34" charset="0"/>
              </a:rPr>
              <a:t>Điều trị nội khoa: </a:t>
            </a:r>
            <a:r>
              <a:rPr lang="en-US" sz="2400">
                <a:solidFill>
                  <a:srgbClr val="FFFF00"/>
                </a:solidFill>
                <a:latin typeface="Calibri" panose="020F0502020204030204" pitchFamily="34" charset="0"/>
              </a:rPr>
              <a:t>tránh ăn đường</a:t>
            </a:r>
            <a:r>
              <a:rPr lang="en-US" sz="2400">
                <a:latin typeface="Calibri" panose="020F0502020204030204" pitchFamily="34" charset="0"/>
              </a:rPr>
              <a:t>, </a:t>
            </a:r>
            <a:r>
              <a:rPr lang="vi-VN" sz="2400">
                <a:latin typeface="Calibri" panose="020F0502020204030204" pitchFamily="34" charset="0"/>
              </a:rPr>
              <a:t>↓ </a:t>
            </a:r>
            <a:r>
              <a:rPr lang="en-US" sz="2400">
                <a:latin typeface="Calibri" panose="020F0502020204030204" pitchFamily="34" charset="0"/>
              </a:rPr>
              <a:t>khẩu phần carbonhydrate và </a:t>
            </a:r>
            <a:r>
              <a:rPr lang="en-US" sz="2400">
                <a:solidFill>
                  <a:srgbClr val="FFFF00"/>
                </a:solidFill>
                <a:latin typeface="Calibri" panose="020F0502020204030204" pitchFamily="34" charset="0"/>
              </a:rPr>
              <a:t>hạn chế uống nước </a:t>
            </a:r>
            <a:r>
              <a:rPr lang="en-US" sz="2400">
                <a:latin typeface="Calibri" panose="020F0502020204030204" pitchFamily="34" charset="0"/>
              </a:rPr>
              <a:t>trong khi ăn. </a:t>
            </a:r>
            <a:r>
              <a:rPr lang="en-US" sz="2400" b="1" i="1">
                <a:solidFill>
                  <a:srgbClr val="FFFF00"/>
                </a:solidFill>
                <a:latin typeface="Calibri" panose="020F0502020204030204" pitchFamily="34" charset="0"/>
              </a:rPr>
              <a:t>Sandostatin</a:t>
            </a:r>
            <a:r>
              <a:rPr lang="en-US" sz="2400">
                <a:latin typeface="Calibri" panose="020F0502020204030204" pitchFamily="34" charset="0"/>
              </a:rPr>
              <a:t> có thể được chỉ định nếu những thay đổi trong chế độ ăn uống không làm cải thiện triệu chứng.</a:t>
            </a:r>
            <a:endParaRPr lang="vi-VN" sz="2400">
              <a:latin typeface="Calibri" panose="020F050202020403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2400">
                <a:latin typeface="Calibri" panose="020F0502020204030204" pitchFamily="34" charset="0"/>
              </a:rPr>
              <a:t>Khoảng 1% các trường hợp không đáp ứng với điều trị nội khoa cần điều trị phẫu thuật. Các phương pháp phẫu thuật:</a:t>
            </a:r>
            <a:endParaRPr lang="vi-VN" sz="2400">
              <a:latin typeface="Calibri" panose="020F0502020204030204" pitchFamily="34" charset="0"/>
            </a:endParaRPr>
          </a:p>
          <a:p>
            <a:pPr lvl="1" ea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2400">
                <a:solidFill>
                  <a:srgbClr val="FFFF00"/>
                </a:solidFill>
                <a:latin typeface="Calibri" panose="020F0502020204030204" pitchFamily="34" charset="0"/>
              </a:rPr>
              <a:t>Nối vị tràng theo phương pháp Roux-en-Y</a:t>
            </a:r>
            <a:r>
              <a:rPr lang="en-US" sz="2400">
                <a:latin typeface="Calibri" panose="020F0502020204030204" pitchFamily="34" charset="0"/>
              </a:rPr>
              <a:t> là phẫu thuật được lựa chọn trước tiên</a:t>
            </a:r>
            <a:r>
              <a:rPr lang="en-US" sz="2400">
                <a:effectLst/>
              </a:rPr>
              <a:t>: </a:t>
            </a:r>
            <a:r>
              <a:rPr lang="en-US" sz="1800">
                <a:solidFill>
                  <a:srgbClr val="00B0F0"/>
                </a:solidFill>
                <a:effectLst/>
              </a:rPr>
              <a:t>làm chậm thoát lưu dạ dày (có thể do RL nhu động quai Roux); nó có thể làm chậm quá mức, loét miệng nối do một lượng lớn acid tích tụ.</a:t>
            </a:r>
            <a:endParaRPr lang="vi-VN" sz="2000">
              <a:solidFill>
                <a:srgbClr val="00B0F0"/>
              </a:solidFill>
              <a:latin typeface="Calibri" panose="020F0502020204030204" pitchFamily="34" charset="0"/>
            </a:endParaRPr>
          </a:p>
          <a:p>
            <a:pPr lvl="1" ea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2400">
                <a:solidFill>
                  <a:srgbClr val="FFFF00"/>
                </a:solidFill>
                <a:latin typeface="Calibri" panose="020F0502020204030204" pitchFamily="34" charset="0"/>
              </a:rPr>
              <a:t>Đảo chiều một đoạn hỗng tràng 10-20 cm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30E66867-1A8C-4619-8D3C-EDFC75A322E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6200"/>
            <a:ext cx="7772400" cy="625475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>
                <a:solidFill>
                  <a:srgbClr val="FF0000"/>
                </a:solidFill>
                <a:latin typeface="Calibri" panose="020F0502020204030204" pitchFamily="34" charset="0"/>
              </a:rPr>
              <a:t>Hội chứng quai đến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E84DDBB9-D61F-4412-99E3-FAA9EE18701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1770" y="914400"/>
            <a:ext cx="9046029" cy="5867400"/>
          </a:xfrm>
        </p:spPr>
        <p:txBody>
          <a:bodyPr/>
          <a:lstStyle/>
          <a:p>
            <a:pPr marL="342900" indent="-342900" algn="l" eaLnBrk="1" hangingPunct="1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800">
                <a:latin typeface="Calibri" panose="020F0502020204030204" pitchFamily="34" charset="0"/>
              </a:rPr>
              <a:t>Hầu hết xảy ra sau </a:t>
            </a:r>
            <a:r>
              <a:rPr lang="en-US" sz="2800">
                <a:solidFill>
                  <a:srgbClr val="FFFF00"/>
                </a:solidFill>
                <a:latin typeface="Calibri" panose="020F0502020204030204" pitchFamily="34" charset="0"/>
              </a:rPr>
              <a:t>phẫu thuật Billroth II.</a:t>
            </a:r>
            <a:endParaRPr lang="vi-VN" sz="2800">
              <a:solidFill>
                <a:srgbClr val="FFFF00"/>
              </a:solidFill>
              <a:latin typeface="Calibri" panose="020F0502020204030204" pitchFamily="34" charset="0"/>
            </a:endParaRPr>
          </a:p>
          <a:p>
            <a:pPr marL="342900" indent="-342900" algn="l" eaLnBrk="1" hangingPunct="1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800">
                <a:latin typeface="Calibri" panose="020F0502020204030204" pitchFamily="34" charset="0"/>
              </a:rPr>
              <a:t>Cơ chế: </a:t>
            </a:r>
            <a:r>
              <a:rPr lang="en-US" sz="2800">
                <a:solidFill>
                  <a:srgbClr val="FFFF00"/>
                </a:solidFill>
                <a:latin typeface="Calibri" panose="020F0502020204030204" pitchFamily="34" charset="0"/>
              </a:rPr>
              <a:t>ứ đọng hay tắc nghẽn ở quai đến</a:t>
            </a:r>
            <a:r>
              <a:rPr lang="en-US" sz="2800">
                <a:latin typeface="Calibri" panose="020F0502020204030204" pitchFamily="34" charset="0"/>
              </a:rPr>
              <a:t>, cấp tính hay mãn tính.</a:t>
            </a:r>
            <a:endParaRPr lang="vi-VN" sz="2800">
              <a:latin typeface="Calibri" panose="020F0502020204030204" pitchFamily="34" charset="0"/>
            </a:endParaRPr>
          </a:p>
          <a:p>
            <a:pPr marL="342900" indent="-342900" algn="l" eaLnBrk="1" hangingPunct="1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800">
                <a:latin typeface="Calibri" panose="020F0502020204030204" pitchFamily="34" charset="0"/>
              </a:rPr>
              <a:t>Triệu chứng đặc hiệu là </a:t>
            </a:r>
            <a:r>
              <a:rPr lang="en-US" sz="2800">
                <a:solidFill>
                  <a:srgbClr val="FFFF00"/>
                </a:solidFill>
                <a:latin typeface="Calibri" panose="020F0502020204030204" pitchFamily="34" charset="0"/>
              </a:rPr>
              <a:t>đau bụng và nôn ra dịch mật, sau nôn thì đỡ đau</a:t>
            </a:r>
            <a:r>
              <a:rPr lang="en-US" sz="2800">
                <a:latin typeface="Calibri" panose="020F0502020204030204" pitchFamily="34" charset="0"/>
              </a:rPr>
              <a:t>. Chẩn đoán xác định bằng quang vị: trên phim thấy quai đến dãn to.</a:t>
            </a:r>
            <a:endParaRPr lang="vi-VN" sz="2800">
              <a:latin typeface="Calibri" panose="020F0502020204030204" pitchFamily="34" charset="0"/>
            </a:endParaRPr>
          </a:p>
          <a:p>
            <a:pPr marL="342900" indent="-342900" algn="l" eaLnBrk="1" hangingPunct="1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800">
                <a:latin typeface="Calibri" panose="020F0502020204030204" pitchFamily="34" charset="0"/>
              </a:rPr>
              <a:t>Dù cấp hay mãn, điều trị </a:t>
            </a:r>
            <a:r>
              <a:rPr lang="vi-VN" sz="2800">
                <a:latin typeface="Calibri" panose="020F0502020204030204" pitchFamily="34" charset="0"/>
              </a:rPr>
              <a:t>HC </a:t>
            </a:r>
            <a:r>
              <a:rPr lang="en-US" sz="2800">
                <a:latin typeface="Calibri" panose="020F0502020204030204" pitchFamily="34" charset="0"/>
              </a:rPr>
              <a:t>quai đến là điều trị bằng phẫu thuật: </a:t>
            </a:r>
            <a:r>
              <a:rPr lang="en-US" sz="2800" i="1">
                <a:solidFill>
                  <a:srgbClr val="FFFF00"/>
                </a:solidFill>
                <a:latin typeface="Calibri" panose="020F0502020204030204" pitchFamily="34" charset="0"/>
              </a:rPr>
              <a:t>chuyển phẫu thuật Billroth II thành phẫu thuật nối vị tràng theo phương pháp Roux-en-Y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18B71411-3568-4F4D-A1BA-5C2F9A4AC99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6200"/>
            <a:ext cx="7772400" cy="625475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>
                <a:solidFill>
                  <a:srgbClr val="FF0000"/>
                </a:solidFill>
                <a:latin typeface="Calibri" panose="020F0502020204030204" pitchFamily="34" charset="0"/>
              </a:rPr>
              <a:t>Hội chứng quai đi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E0B41133-4CDE-40E9-B0FA-CFB39774F99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04800" y="990600"/>
            <a:ext cx="8305800" cy="5638800"/>
          </a:xfrm>
        </p:spPr>
        <p:txBody>
          <a:bodyPr/>
          <a:lstStyle/>
          <a:p>
            <a:pPr marL="457200" indent="-457200" algn="l" eaLnBrk="1" hangingPunct="1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>
                <a:latin typeface="Calibri" panose="020F0502020204030204" pitchFamily="34" charset="0"/>
              </a:rPr>
              <a:t>Hầu hết xảy ra sau </a:t>
            </a:r>
            <a: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  <a:t>phẫu thuật Billroth II.</a:t>
            </a:r>
            <a:endParaRPr lang="vi-VN">
              <a:solidFill>
                <a:srgbClr val="FFFF00"/>
              </a:solidFill>
              <a:latin typeface="Calibri" panose="020F0502020204030204" pitchFamily="34" charset="0"/>
            </a:endParaRPr>
          </a:p>
          <a:p>
            <a:pPr marL="457200" indent="-457200" algn="l" eaLnBrk="1" hangingPunct="1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>
                <a:latin typeface="Calibri" panose="020F0502020204030204" pitchFamily="34" charset="0"/>
              </a:rPr>
              <a:t>Nguyên nhân: thoát vị nội qua lổ mạc treo ruột, dính ruột, lồng miệng nối vị tràng.</a:t>
            </a:r>
            <a:endParaRPr lang="vi-VN">
              <a:latin typeface="Calibri" panose="020F0502020204030204" pitchFamily="34" charset="0"/>
            </a:endParaRPr>
          </a:p>
          <a:p>
            <a:pPr marL="457200" indent="-457200" algn="l" eaLnBrk="1" hangingPunct="1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rgbClr val="FFFF00"/>
                </a:solidFill>
                <a:latin typeface="Calibri" panose="020F0502020204030204" pitchFamily="34" charset="0"/>
              </a:rPr>
              <a:t>Điều trị ngoại khoa</a:t>
            </a:r>
            <a:r>
              <a:rPr lang="en-US">
                <a:latin typeface="Calibri" panose="020F0502020204030204" pitchFamily="34" charset="0"/>
              </a:rPr>
              <a:t>, tuỳ theo nguyên nhân mà xử </a:t>
            </a:r>
            <a:r>
              <a:rPr lang="vi-VN">
                <a:latin typeface="Calibri" panose="020F0502020204030204" pitchFamily="34" charset="0"/>
              </a:rPr>
              <a:t>trí</a:t>
            </a:r>
            <a:endParaRPr 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AE236665-8387-4B11-AB0E-84FF0B468EA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6200"/>
            <a:ext cx="7772400" cy="625475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>
                <a:solidFill>
                  <a:srgbClr val="FF0000"/>
                </a:solidFill>
                <a:latin typeface="Calibri" panose="020F0502020204030204" pitchFamily="34" charset="0"/>
              </a:rPr>
              <a:t>Viêm dạ dày do trào ngược dịch mật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989EF780-7B63-4032-B5B6-A1437C10F24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8100" y="870857"/>
            <a:ext cx="9067800" cy="5943600"/>
          </a:xfrm>
        </p:spPr>
        <p:txBody>
          <a:bodyPr/>
          <a:lstStyle/>
          <a:p>
            <a:pPr marL="342900" indent="-342900" algn="l"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>
                <a:latin typeface="Calibri" panose="020F0502020204030204" pitchFamily="34" charset="0"/>
              </a:rPr>
              <a:t>Hầu hết xảy ra sau </a:t>
            </a:r>
            <a:r>
              <a:rPr lang="en-US" sz="2400">
                <a:solidFill>
                  <a:srgbClr val="FFFF00"/>
                </a:solidFill>
                <a:latin typeface="Calibri" panose="020F0502020204030204" pitchFamily="34" charset="0"/>
              </a:rPr>
              <a:t>phẫu thuật Billroth II.</a:t>
            </a:r>
            <a:endParaRPr lang="vi-VN" sz="2400">
              <a:solidFill>
                <a:srgbClr val="FFFF00"/>
              </a:solidFill>
              <a:latin typeface="Calibri" panose="020F0502020204030204" pitchFamily="34" charset="0"/>
            </a:endParaRPr>
          </a:p>
          <a:p>
            <a:pPr marL="342900" indent="-342900" algn="l"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>
                <a:latin typeface="Calibri" panose="020F0502020204030204" pitchFamily="34" charset="0"/>
              </a:rPr>
              <a:t>Triệu chứng: đau rát bỏng vùng thượng vị, nôn bất chợt, nôn dịch mật, sau khi nôn thì không bớt đau.</a:t>
            </a:r>
            <a:endParaRPr lang="vi-VN" sz="2400">
              <a:latin typeface="Calibri" panose="020F0502020204030204" pitchFamily="34" charset="0"/>
            </a:endParaRPr>
          </a:p>
          <a:p>
            <a:pPr marL="342900" indent="-342900" algn="l"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>
                <a:latin typeface="Calibri" panose="020F0502020204030204" pitchFamily="34" charset="0"/>
              </a:rPr>
              <a:t>Chẩn đoán cận lâm sàng:</a:t>
            </a:r>
            <a:endParaRPr lang="vi-VN" sz="2400">
              <a:latin typeface="Calibri" panose="020F0502020204030204" pitchFamily="34" charset="0"/>
            </a:endParaRPr>
          </a:p>
          <a:p>
            <a:pPr marL="1085850" lvl="1" indent="-342900"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>
                <a:latin typeface="Calibri" panose="020F0502020204030204" pitchFamily="34" charset="0"/>
              </a:rPr>
              <a:t>HIDA scan: dịch mật trào ngược lên dạ dày</a:t>
            </a:r>
            <a:endParaRPr lang="vi-VN" sz="2400">
              <a:latin typeface="Calibri" panose="020F0502020204030204" pitchFamily="34" charset="0"/>
            </a:endParaRPr>
          </a:p>
          <a:p>
            <a:pPr marL="1085850" lvl="1" indent="-342900"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>
                <a:latin typeface="Calibri" panose="020F0502020204030204" pitchFamily="34" charset="0"/>
              </a:rPr>
              <a:t>Xét nghiệm acid mật trong dịch vị</a:t>
            </a:r>
            <a:endParaRPr lang="vi-VN" sz="2400">
              <a:latin typeface="Calibri" panose="020F0502020204030204" pitchFamily="34" charset="0"/>
            </a:endParaRPr>
          </a:p>
          <a:p>
            <a:pPr marL="1085850" lvl="1" indent="-342900"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>
                <a:latin typeface="Calibri" panose="020F0502020204030204" pitchFamily="34" charset="0"/>
              </a:rPr>
              <a:t>Nội soi dạ dày: niêm mạc dạ dày bở, viêm đỏ và có nhiều sang thương loét chợt.</a:t>
            </a:r>
            <a:endParaRPr lang="vi-VN" sz="2400">
              <a:latin typeface="Calibri" panose="020F0502020204030204" pitchFamily="34" charset="0"/>
            </a:endParaRPr>
          </a:p>
          <a:p>
            <a:pPr marL="342900" indent="-342900" algn="l" ea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>
                <a:latin typeface="Calibri" panose="020F0502020204030204" pitchFamily="34" charset="0"/>
              </a:rPr>
              <a:t>Điều trị bắt đầu bằng nội khoa với </a:t>
            </a:r>
            <a:r>
              <a:rPr lang="en-US" sz="2400">
                <a:solidFill>
                  <a:srgbClr val="FFFF00"/>
                </a:solidFill>
                <a:latin typeface="Calibri" panose="020F0502020204030204" pitchFamily="34" charset="0"/>
              </a:rPr>
              <a:t>thuốc kháng thụ thể H2, cholestyramine, metoclopramide</a:t>
            </a:r>
            <a:r>
              <a:rPr lang="en-US" sz="2400">
                <a:latin typeface="Calibri" panose="020F0502020204030204" pitchFamily="34" charset="0"/>
              </a:rPr>
              <a:t>. Một số ít </a:t>
            </a:r>
            <a:r>
              <a:rPr lang="vi-VN" sz="2400">
                <a:latin typeface="Calibri" panose="020F0502020204030204" pitchFamily="34" charset="0"/>
              </a:rPr>
              <a:t>TH ko </a:t>
            </a:r>
            <a:r>
              <a:rPr lang="en-US" sz="2400">
                <a:latin typeface="Calibri" panose="020F0502020204030204" pitchFamily="34" charset="0"/>
              </a:rPr>
              <a:t>đáp ứng với điều trị nội khoa nên điều trị bằng phẫu thuật. Phương pháp phẫu thuật được lựa chọn là </a:t>
            </a:r>
            <a:r>
              <a:rPr lang="en-US" sz="2400">
                <a:solidFill>
                  <a:srgbClr val="FFFF00"/>
                </a:solidFill>
                <a:latin typeface="Calibri" panose="020F0502020204030204" pitchFamily="34" charset="0"/>
              </a:rPr>
              <a:t>chuyển </a:t>
            </a:r>
            <a:r>
              <a:rPr lang="vi-VN" sz="2400">
                <a:solidFill>
                  <a:srgbClr val="FFFF00"/>
                </a:solidFill>
                <a:latin typeface="Calibri" panose="020F0502020204030204" pitchFamily="34" charset="0"/>
              </a:rPr>
              <a:t>PT </a:t>
            </a:r>
            <a:r>
              <a:rPr lang="en-US" sz="2400">
                <a:solidFill>
                  <a:srgbClr val="FFFF00"/>
                </a:solidFill>
                <a:latin typeface="Calibri" panose="020F0502020204030204" pitchFamily="34" charset="0"/>
              </a:rPr>
              <a:t>Billroth II thành phẫu thuật nối vị tràng theo </a:t>
            </a:r>
            <a:r>
              <a:rPr lang="vi-VN" sz="2400">
                <a:solidFill>
                  <a:srgbClr val="FFFF00"/>
                </a:solidFill>
                <a:latin typeface="Calibri" panose="020F0502020204030204" pitchFamily="34" charset="0"/>
              </a:rPr>
              <a:t>pp </a:t>
            </a:r>
            <a:r>
              <a:rPr lang="en-US" sz="2400">
                <a:solidFill>
                  <a:srgbClr val="FFFF00"/>
                </a:solidFill>
                <a:latin typeface="Calibri" panose="020F0502020204030204" pitchFamily="34" charset="0"/>
              </a:rPr>
              <a:t>Roux-en-Y</a:t>
            </a:r>
            <a:r>
              <a:rPr lang="vi-VN" sz="240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vi-VN" sz="2000">
                <a:solidFill>
                  <a:srgbClr val="00FF00"/>
                </a:solidFill>
                <a:latin typeface="Calibri" panose="020F0502020204030204" pitchFamily="34" charset="0"/>
              </a:rPr>
              <a:t>(kiểu này ít bị b/c này nhất)</a:t>
            </a:r>
            <a:r>
              <a:rPr lang="en-US" sz="2000">
                <a:solidFill>
                  <a:srgbClr val="00FF00"/>
                </a:solidFill>
                <a:latin typeface="Calibri" panose="020F0502020204030204" pitchFamily="34" charset="0"/>
              </a:rPr>
              <a:t>. </a:t>
            </a:r>
            <a:endParaRPr lang="en-US" sz="2400">
              <a:solidFill>
                <a:srgbClr val="00FF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AE236665-8387-4B11-AB0E-84FF0B468EA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6200"/>
            <a:ext cx="7772400" cy="625475"/>
          </a:xfrm>
        </p:spPr>
        <p:txBody>
          <a:bodyPr/>
          <a:lstStyle/>
          <a:p>
            <a:r>
              <a:rPr lang="en-US">
                <a:solidFill>
                  <a:srgbClr val="00B0F0"/>
                </a:solidFill>
                <a:effectLst/>
              </a:rPr>
              <a:t>ROUX SYNDROME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989EF780-7B63-4032-B5B6-A1437C10F24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8100" y="870857"/>
            <a:ext cx="9067800" cy="5943600"/>
          </a:xfrm>
        </p:spPr>
        <p:txBody>
          <a:bodyPr/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effectLst/>
              </a:rPr>
              <a:t>Một số bn cắt dạ dày kèm nối roux-en-Y có khó khăn trong thoát lưu dạ dày mà không có tắc cơ học, biểu hiện ói, đau thượng vị, sụt cân.</a:t>
            </a:r>
            <a:endParaRPr lang="vi-VN">
              <a:effectLst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effectLst/>
              </a:rPr>
              <a:t>Nội soi và chẩn đoán hình ảnh thấy có giãn phần dạ dày còn lại và giãn quai Roux.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effectLst/>
              </a:rPr>
              <a:t>Điều trị: đầu tiên bằng thuốc kích thích nhu động; nếu không được thì phẫu thuật</a:t>
            </a:r>
          </a:p>
        </p:txBody>
      </p:sp>
    </p:spTree>
    <p:extLst>
      <p:ext uri="{BB962C8B-B14F-4D97-AF65-F5344CB8AC3E}">
        <p14:creationId xmlns:p14="http://schemas.microsoft.com/office/powerpoint/2010/main" val="320478784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7A0713FF-6D74-4D6C-A0D4-9CBFEFA0EFF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>
                <a:latin typeface="Calibri" panose="020F0502020204030204" pitchFamily="34" charset="0"/>
              </a:rPr>
              <a:t>Các rối loạn về chuyển hoá</a:t>
            </a:r>
            <a:br>
              <a:rPr lang="vi-VN" sz="3200">
                <a:latin typeface="Calibri" panose="020F0502020204030204" pitchFamily="34" charset="0"/>
              </a:rPr>
            </a:br>
            <a:r>
              <a:rPr lang="vi-VN" sz="3200">
                <a:solidFill>
                  <a:srgbClr val="00FF00"/>
                </a:solidFill>
              </a:rPr>
              <a:t>aka RL dinh dưỡng sau mổ cắt dạ dày</a:t>
            </a:r>
            <a:endParaRPr lang="en-US" sz="3200">
              <a:solidFill>
                <a:srgbClr val="00FF00"/>
              </a:solidFill>
              <a:latin typeface="Calibri" panose="020F0502020204030204" pitchFamily="34" charset="0"/>
            </a:endParaRP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BD70E469-28C7-4DA2-A438-A05635AB3E6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76200" y="1371600"/>
            <a:ext cx="8915400" cy="5257800"/>
          </a:xfrm>
        </p:spPr>
        <p:txBody>
          <a:bodyPr/>
          <a:lstStyle/>
          <a:p>
            <a:pPr marL="457200" indent="-457200" algn="l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>
                <a:latin typeface="Calibri" panose="020F0502020204030204" pitchFamily="34" charset="0"/>
              </a:rPr>
              <a:t>Thiếu máu: do thiếu sắt, vitamine B12 hay folate.</a:t>
            </a:r>
            <a:endParaRPr lang="vi-VN">
              <a:latin typeface="Calibri" panose="020F0502020204030204" pitchFamily="34" charset="0"/>
            </a:endParaRPr>
          </a:p>
          <a:p>
            <a:pPr marL="457200" indent="-457200" algn="l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>
                <a:latin typeface="Calibri" panose="020F0502020204030204" pitchFamily="34" charset="0"/>
              </a:rPr>
              <a:t>Giảm hấp thu mỡ, dẫn đến tiêu phân mỡ và thiếu hụt các vitamin tan trong mỡ.</a:t>
            </a:r>
            <a:endParaRPr lang="vi-VN">
              <a:latin typeface="Calibri" panose="020F0502020204030204" pitchFamily="34" charset="0"/>
            </a:endParaRPr>
          </a:p>
          <a:p>
            <a:pPr marL="457200" indent="-457200" algn="l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>
                <a:latin typeface="Calibri" panose="020F0502020204030204" pitchFamily="34" charset="0"/>
              </a:rPr>
              <a:t>Chứng rỗng xương do giảm hấp thu can-xi 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079D39FE-E2F4-415A-821E-A598B37D32B0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457200" y="152400"/>
            <a:ext cx="8229600" cy="6397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err="1">
                <a:solidFill>
                  <a:srgbClr val="FFFF00"/>
                </a:solidFill>
                <a:latin typeface="Calibri" panose="020F0502020204030204" pitchFamily="34" charset="0"/>
              </a:rPr>
              <a:t>Các</a:t>
            </a:r>
            <a:r>
              <a:rPr lang="en-US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FF00"/>
                </a:solidFill>
                <a:latin typeface="Calibri" panose="020F0502020204030204" pitchFamily="34" charset="0"/>
              </a:rPr>
              <a:t>điểm</a:t>
            </a:r>
            <a:r>
              <a:rPr lang="en-US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FF00"/>
                </a:solidFill>
                <a:latin typeface="Calibri" panose="020F0502020204030204" pitchFamily="34" charset="0"/>
              </a:rPr>
              <a:t>cần</a:t>
            </a:r>
            <a:r>
              <a:rPr lang="en-US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FF00"/>
                </a:solidFill>
                <a:latin typeface="Calibri" panose="020F0502020204030204" pitchFamily="34" charset="0"/>
              </a:rPr>
              <a:t>lưu</a:t>
            </a:r>
            <a:r>
              <a:rPr lang="en-US" dirty="0">
                <a:solidFill>
                  <a:srgbClr val="FFFF00"/>
                </a:solidFill>
                <a:latin typeface="Calibri" panose="020F0502020204030204" pitchFamily="34" charset="0"/>
              </a:rPr>
              <a:t> ý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9EE0D232-3292-46B2-869C-5194F34D656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839200" cy="5562600"/>
          </a:xfrm>
        </p:spPr>
        <p:txBody>
          <a:bodyPr/>
          <a:lstStyle/>
          <a:p>
            <a:pPr marL="457200" indent="-457200" eaLnBrk="1" hangingPunct="1">
              <a:lnSpc>
                <a:spcPct val="150000"/>
              </a:lnSpc>
              <a:spcBef>
                <a:spcPts val="0"/>
              </a:spcBef>
              <a:buSzPct val="100000"/>
              <a:buFont typeface="+mj-lt"/>
              <a:buAutoNum type="arabicPeriod"/>
              <a:defRPr/>
            </a:pPr>
            <a:r>
              <a:rPr lang="vi-VN" sz="2400">
                <a:solidFill>
                  <a:srgbClr val="00FF00"/>
                </a:solidFill>
              </a:rPr>
              <a:t>CĐ xác định →nội soi dạ dày.</a:t>
            </a:r>
            <a:br>
              <a:rPr lang="vi-VN" sz="2400">
                <a:solidFill>
                  <a:srgbClr val="00FF00"/>
                </a:solidFill>
              </a:rPr>
            </a:br>
            <a:r>
              <a:rPr lang="vi-VN" sz="2400">
                <a:solidFill>
                  <a:srgbClr val="00FF00"/>
                </a:solidFill>
              </a:rPr>
              <a:t>Triệu chứng gợi ý &gt;2 tuần →đi nội soi loại trừ càng sớm càng tốt</a:t>
            </a:r>
            <a:endParaRPr lang="vi-VN" sz="2400">
              <a:solidFill>
                <a:srgbClr val="00FF00"/>
              </a:solidFill>
              <a:latin typeface="Calibri" panose="020F0502020204030204" pitchFamily="34" charset="0"/>
            </a:endParaRPr>
          </a:p>
          <a:p>
            <a:pPr marL="457200" indent="-457200" eaLnBrk="1" hangingPunct="1">
              <a:lnSpc>
                <a:spcPct val="150000"/>
              </a:lnSpc>
              <a:spcBef>
                <a:spcPts val="0"/>
              </a:spcBef>
              <a:buSzPct val="100000"/>
              <a:buFont typeface="+mj-lt"/>
              <a:buAutoNum type="arabicPeriod"/>
              <a:defRPr/>
            </a:pPr>
            <a:r>
              <a:rPr lang="en-US" sz="2400">
                <a:latin typeface="Calibri" panose="020F0502020204030204" pitchFamily="34" charset="0"/>
              </a:rPr>
              <a:t>Chẩn </a:t>
            </a:r>
            <a:r>
              <a:rPr lang="en-US" sz="2400" dirty="0" err="1">
                <a:latin typeface="Calibri" panose="020F0502020204030204" pitchFamily="34" charset="0"/>
              </a:rPr>
              <a:t>đóan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err="1">
                <a:latin typeface="Calibri" panose="020F0502020204030204" pitchFamily="34" charset="0"/>
              </a:rPr>
              <a:t>giai</a:t>
            </a:r>
            <a:r>
              <a:rPr lang="en-US" sz="2400">
                <a:latin typeface="Calibri" panose="020F0502020204030204" pitchFamily="34" charset="0"/>
              </a:rPr>
              <a:t> đoạn</a:t>
            </a:r>
            <a:r>
              <a:rPr lang="vi-VN" sz="2400">
                <a:latin typeface="Calibri" panose="020F0502020204030204" pitchFamily="34" charset="0"/>
              </a:rPr>
              <a:t> →</a:t>
            </a:r>
            <a:r>
              <a:rPr lang="en-US" sz="2400">
                <a:latin typeface="Calibri" panose="020F0502020204030204" pitchFamily="34" charset="0"/>
              </a:rPr>
              <a:t>CT </a:t>
            </a:r>
            <a:r>
              <a:rPr lang="en-US" sz="2400" dirty="0">
                <a:latin typeface="Calibri" panose="020F0502020204030204" pitchFamily="34" charset="0"/>
              </a:rPr>
              <a:t>scan </a:t>
            </a:r>
            <a:r>
              <a:rPr lang="en-US" sz="2400" dirty="0" err="1">
                <a:latin typeface="Calibri" panose="020F0502020204030204" pitchFamily="34" charset="0"/>
              </a:rPr>
              <a:t>bụng</a:t>
            </a:r>
            <a:endParaRPr lang="en-US" sz="2400" dirty="0">
              <a:latin typeface="Calibri" panose="020F0502020204030204" pitchFamily="34" charset="0"/>
            </a:endParaRPr>
          </a:p>
          <a:p>
            <a:pPr marL="457200" indent="-457200" eaLnBrk="1" hangingPunct="1">
              <a:lnSpc>
                <a:spcPct val="150000"/>
              </a:lnSpc>
              <a:spcBef>
                <a:spcPts val="0"/>
              </a:spcBef>
              <a:buSzPct val="100000"/>
              <a:buFont typeface="+mj-lt"/>
              <a:buAutoNum type="arabicPeriod"/>
              <a:defRPr/>
            </a:pPr>
            <a:r>
              <a:rPr lang="en-US" sz="2400" dirty="0" err="1">
                <a:latin typeface="Calibri" panose="020F0502020204030204" pitchFamily="34" charset="0"/>
              </a:rPr>
              <a:t>Giải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phẫu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bệnh</a:t>
            </a:r>
            <a:r>
              <a:rPr lang="en-US" sz="2400" dirty="0">
                <a:latin typeface="Calibri" panose="020F0502020204030204" pitchFamily="34" charset="0"/>
              </a:rPr>
              <a:t> HER 2 &gt;&gt;&gt; </a:t>
            </a:r>
            <a:r>
              <a:rPr lang="en-US" sz="2400" dirty="0" err="1">
                <a:latin typeface="Calibri" panose="020F0502020204030204" pitchFamily="34" charset="0"/>
              </a:rPr>
              <a:t>điều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trị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trúng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err="1">
                <a:latin typeface="Calibri" panose="020F0502020204030204" pitchFamily="34" charset="0"/>
              </a:rPr>
              <a:t>đích</a:t>
            </a:r>
            <a:r>
              <a:rPr lang="en-US" sz="2400">
                <a:latin typeface="Calibri" panose="020F0502020204030204" pitchFamily="34" charset="0"/>
              </a:rPr>
              <a:t> </a:t>
            </a:r>
            <a:r>
              <a:rPr lang="en-US" sz="2400">
                <a:solidFill>
                  <a:srgbClr val="00FF00"/>
                </a:solidFill>
              </a:rPr>
              <a:t>= Trantuximad</a:t>
            </a:r>
            <a:endParaRPr lang="en-US" sz="2400" dirty="0">
              <a:solidFill>
                <a:srgbClr val="00FF00"/>
              </a:solidFill>
              <a:latin typeface="Calibri" panose="020F0502020204030204" pitchFamily="34" charset="0"/>
            </a:endParaRPr>
          </a:p>
          <a:p>
            <a:pPr marL="457200" indent="-457200" eaLnBrk="1" hangingPunct="1">
              <a:lnSpc>
                <a:spcPct val="150000"/>
              </a:lnSpc>
              <a:spcBef>
                <a:spcPts val="0"/>
              </a:spcBef>
              <a:buSzPct val="100000"/>
              <a:buFont typeface="+mj-lt"/>
              <a:buAutoNum type="arabicPeriod"/>
              <a:defRPr/>
            </a:pPr>
            <a:r>
              <a:rPr lang="en-US" sz="2400" dirty="0" err="1">
                <a:latin typeface="Calibri" panose="020F0502020204030204" pitchFamily="34" charset="0"/>
              </a:rPr>
              <a:t>Điều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trị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chuẩn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cắt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dạ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dày</a:t>
            </a:r>
            <a:r>
              <a:rPr lang="en-US" sz="2400" dirty="0">
                <a:latin typeface="Calibri" panose="020F0502020204030204" pitchFamily="34" charset="0"/>
              </a:rPr>
              <a:t>, </a:t>
            </a:r>
            <a:r>
              <a:rPr lang="en-US" sz="2400" dirty="0" err="1">
                <a:latin typeface="Calibri" panose="020F0502020204030204" pitchFamily="34" charset="0"/>
              </a:rPr>
              <a:t>nạo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hạch</a:t>
            </a:r>
            <a:r>
              <a:rPr lang="en-US" sz="2400" dirty="0">
                <a:latin typeface="Calibri" panose="020F0502020204030204" pitchFamily="34" charset="0"/>
              </a:rPr>
              <a:t> D2</a:t>
            </a:r>
          </a:p>
          <a:p>
            <a:pPr marL="457200" indent="-457200" eaLnBrk="1" hangingPunct="1">
              <a:lnSpc>
                <a:spcPct val="150000"/>
              </a:lnSpc>
              <a:spcBef>
                <a:spcPts val="0"/>
              </a:spcBef>
              <a:buSzPct val="100000"/>
              <a:buFont typeface="+mj-lt"/>
              <a:buAutoNum type="arabicPeriod"/>
              <a:defRPr/>
            </a:pPr>
            <a:r>
              <a:rPr lang="en-US" sz="2400" dirty="0" err="1">
                <a:latin typeface="Calibri" panose="020F0502020204030204" pitchFamily="34" charset="0"/>
              </a:rPr>
              <a:t>Phẫu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thuật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err="1">
                <a:latin typeface="Calibri" panose="020F0502020204030204" pitchFamily="34" charset="0"/>
              </a:rPr>
              <a:t>nội</a:t>
            </a:r>
            <a:r>
              <a:rPr lang="en-US" sz="2400">
                <a:latin typeface="Calibri" panose="020F0502020204030204" pitchFamily="34" charset="0"/>
              </a:rPr>
              <a:t> soi</a:t>
            </a:r>
            <a:r>
              <a:rPr lang="vi-VN" sz="2400">
                <a:latin typeface="Calibri" panose="020F0502020204030204" pitchFamily="34" charset="0"/>
              </a:rPr>
              <a:t> </a:t>
            </a:r>
            <a:r>
              <a:rPr lang="vi-VN" sz="2400">
                <a:solidFill>
                  <a:srgbClr val="00FF00"/>
                </a:solidFill>
              </a:rPr>
              <a:t>(d</a:t>
            </a:r>
            <a:r>
              <a:rPr lang="en-US" sz="2400">
                <a:solidFill>
                  <a:srgbClr val="00FF00"/>
                </a:solidFill>
              </a:rPr>
              <a:t>ành cho tất cả các </a:t>
            </a:r>
            <a:r>
              <a:rPr lang="vi-VN" sz="2400">
                <a:solidFill>
                  <a:srgbClr val="00FF00"/>
                </a:solidFill>
              </a:rPr>
              <a:t>GĐ)</a:t>
            </a:r>
            <a:endParaRPr lang="en-US" sz="2400" dirty="0">
              <a:solidFill>
                <a:srgbClr val="00FF00"/>
              </a:solidFill>
              <a:latin typeface="Calibri" panose="020F0502020204030204" pitchFamily="34" charset="0"/>
            </a:endParaRPr>
          </a:p>
          <a:p>
            <a:pPr marL="457200" indent="-457200" eaLnBrk="1" hangingPunct="1">
              <a:lnSpc>
                <a:spcPct val="150000"/>
              </a:lnSpc>
              <a:spcBef>
                <a:spcPts val="0"/>
              </a:spcBef>
              <a:buSzPct val="100000"/>
              <a:buFont typeface="+mj-lt"/>
              <a:buAutoNum type="arabicPeriod"/>
              <a:defRPr/>
            </a:pPr>
            <a:r>
              <a:rPr lang="en-US" sz="2400" dirty="0" err="1">
                <a:latin typeface="Calibri" panose="020F0502020204030204" pitchFamily="34" charset="0"/>
              </a:rPr>
              <a:t>Ung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thư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dạ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dày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giai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err="1">
                <a:latin typeface="Calibri" panose="020F0502020204030204" pitchFamily="34" charset="0"/>
              </a:rPr>
              <a:t>đoạn</a:t>
            </a:r>
            <a:r>
              <a:rPr lang="en-US" sz="2400">
                <a:latin typeface="Calibri" panose="020F0502020204030204" pitchFamily="34" charset="0"/>
              </a:rPr>
              <a:t> </a:t>
            </a:r>
            <a:r>
              <a:rPr lang="vi-VN" sz="2400">
                <a:latin typeface="Calibri" panose="020F0502020204030204" pitchFamily="34" charset="0"/>
              </a:rPr>
              <a:t>sớm →</a:t>
            </a:r>
            <a:r>
              <a:rPr lang="en-US" sz="2400">
                <a:latin typeface="Calibri" panose="020F0502020204030204" pitchFamily="34" charset="0"/>
              </a:rPr>
              <a:t>EMR </a:t>
            </a:r>
            <a:r>
              <a:rPr lang="en-US" sz="2400" dirty="0" err="1">
                <a:latin typeface="Calibri" panose="020F0502020204030204" pitchFamily="34" charset="0"/>
              </a:rPr>
              <a:t>hoặc</a:t>
            </a:r>
            <a:r>
              <a:rPr lang="en-US" sz="2400" dirty="0">
                <a:latin typeface="Calibri" panose="020F0502020204030204" pitchFamily="34" charset="0"/>
              </a:rPr>
              <a:t> ESD </a:t>
            </a:r>
          </a:p>
          <a:p>
            <a:pPr marL="457200" indent="-457200" eaLnBrk="1" hangingPunct="1">
              <a:lnSpc>
                <a:spcPct val="150000"/>
              </a:lnSpc>
              <a:spcBef>
                <a:spcPts val="0"/>
              </a:spcBef>
              <a:buSzPct val="100000"/>
              <a:buFont typeface="+mj-lt"/>
              <a:buAutoNum type="arabicPeriod"/>
              <a:defRPr/>
            </a:pPr>
            <a:r>
              <a:rPr lang="en-US" sz="2400" dirty="0" err="1">
                <a:latin typeface="Calibri" panose="020F0502020204030204" pitchFamily="34" charset="0"/>
              </a:rPr>
              <a:t>Cải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thiện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tiên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lượng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sống</a:t>
            </a:r>
            <a:endParaRPr lang="en-US" sz="2400" dirty="0">
              <a:latin typeface="Calibri" panose="020F0502020204030204" pitchFamily="34" charset="0"/>
            </a:endParaRP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SzPct val="100000"/>
              <a:buNone/>
              <a:defRPr/>
            </a:pPr>
            <a:r>
              <a:rPr lang="vi-VN" sz="2400" dirty="0">
                <a:solidFill>
                  <a:srgbClr val="FFFF00"/>
                </a:solidFill>
                <a:latin typeface="Calibri" panose="020F0502020204030204" pitchFamily="34" charset="0"/>
              </a:rPr>
              <a:t>	</a:t>
            </a:r>
            <a:r>
              <a:rPr lang="en-US" sz="2400">
                <a:solidFill>
                  <a:srgbClr val="FFFF00"/>
                </a:solidFill>
                <a:latin typeface="Calibri" panose="020F0502020204030204" pitchFamily="34" charset="0"/>
              </a:rPr>
              <a:t>CHẨN 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ĐÓAN SỚM</a:t>
            </a: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SzPct val="100000"/>
              <a:buNone/>
              <a:defRPr/>
            </a:pPr>
            <a:r>
              <a:rPr lang="vi-VN" sz="2400" dirty="0">
                <a:solidFill>
                  <a:srgbClr val="FFFF00"/>
                </a:solidFill>
                <a:latin typeface="Calibri" panose="020F0502020204030204" pitchFamily="34" charset="0"/>
              </a:rPr>
              <a:t>	</a:t>
            </a:r>
            <a:r>
              <a:rPr lang="en-US" sz="2400">
                <a:solidFill>
                  <a:srgbClr val="FFFF00"/>
                </a:solidFill>
                <a:latin typeface="Calibri" panose="020F0502020204030204" pitchFamily="34" charset="0"/>
              </a:rPr>
              <a:t>PHẪU 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THUẬT TRIỆT ĐỂ + HÓA TRỊ HỖ TRỢ SAU MỔ</a:t>
            </a:r>
          </a:p>
        </p:txBody>
      </p:sp>
    </p:spTree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77C889-DF2E-401A-9310-389F812BA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886"/>
            <a:ext cx="9135118" cy="686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63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6057DB67-8B71-4312-A7EB-9467FAAEF98E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>
                <a:solidFill>
                  <a:srgbClr val="FFFF00"/>
                </a:solidFill>
                <a:latin typeface="Calibri" panose="020F0502020204030204" pitchFamily="34" charset="0"/>
              </a:rPr>
              <a:t>Nhắc</a:t>
            </a:r>
            <a:r>
              <a:rPr lang="en-US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FF00"/>
                </a:solidFill>
                <a:latin typeface="Calibri" panose="020F0502020204030204" pitchFamily="34" charset="0"/>
              </a:rPr>
              <a:t>lại</a:t>
            </a:r>
            <a:r>
              <a:rPr lang="en-US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FF00"/>
                </a:solidFill>
                <a:latin typeface="Calibri" panose="020F0502020204030204" pitchFamily="34" charset="0"/>
              </a:rPr>
              <a:t>giải</a:t>
            </a:r>
            <a:r>
              <a:rPr lang="en-US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FF00"/>
                </a:solidFill>
                <a:latin typeface="Calibri" panose="020F0502020204030204" pitchFamily="34" charset="0"/>
              </a:rPr>
              <a:t>phẫu</a:t>
            </a:r>
            <a:endParaRPr lang="en-US" dirty="0">
              <a:solidFill>
                <a:srgbClr val="FFFF00"/>
              </a:solidFill>
              <a:latin typeface="Calibri" panose="020F0502020204030204" pitchFamily="34" charset="0"/>
            </a:endParaRP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C8F4EE0D-8CA2-48B5-ADDA-AEF56CDCF74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401762"/>
            <a:ext cx="5410200" cy="51816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800" b="1" i="1" dirty="0">
                <a:solidFill>
                  <a:srgbClr val="FFFF00"/>
                </a:solidFill>
                <a:latin typeface="Calibri" panose="020F0502020204030204" pitchFamily="34" charset="0"/>
              </a:rPr>
              <a:t>Theo </a:t>
            </a:r>
            <a:r>
              <a:rPr lang="en-US" sz="2800" b="1" i="1" dirty="0" err="1">
                <a:solidFill>
                  <a:srgbClr val="FFFF00"/>
                </a:solidFill>
                <a:latin typeface="Calibri" panose="020F0502020204030204" pitchFamily="34" charset="0"/>
              </a:rPr>
              <a:t>giải</a:t>
            </a:r>
            <a:r>
              <a:rPr lang="en-US" sz="2800" b="1" i="1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  <a:latin typeface="Calibri" panose="020F0502020204030204" pitchFamily="34" charset="0"/>
              </a:rPr>
              <a:t>phẫu</a:t>
            </a:r>
            <a:r>
              <a:rPr lang="en-US" sz="2800" b="1" i="1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  <a:latin typeface="Calibri" panose="020F0502020204030204" pitchFamily="34" charset="0"/>
              </a:rPr>
              <a:t>học</a:t>
            </a:r>
            <a:endParaRPr lang="en-US" sz="2800" b="1" i="1" dirty="0">
              <a:solidFill>
                <a:srgbClr val="FFFF00"/>
              </a:solidFill>
              <a:latin typeface="Calibri" panose="020F0502020204030204" pitchFamily="34" charset="0"/>
            </a:endParaRPr>
          </a:p>
          <a:p>
            <a:pPr eaLnBrk="1" hangingPunct="1">
              <a:defRPr/>
            </a:pPr>
            <a:r>
              <a:rPr lang="en-US" sz="2800">
                <a:latin typeface="Calibri" panose="020F0502020204030204" pitchFamily="34" charset="0"/>
              </a:rPr>
              <a:t>thực </a:t>
            </a:r>
            <a:r>
              <a:rPr lang="en-US" sz="2800" dirty="0" err="1">
                <a:latin typeface="Calibri" panose="020F0502020204030204" pitchFamily="34" charset="0"/>
              </a:rPr>
              <a:t>quản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</a:rPr>
              <a:t>ngực</a:t>
            </a:r>
            <a:endParaRPr lang="en-US" sz="2800" dirty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r>
              <a:rPr lang="en-US" sz="2800">
                <a:latin typeface="Calibri" panose="020F0502020204030204" pitchFamily="34" charset="0"/>
              </a:rPr>
              <a:t>thực </a:t>
            </a:r>
            <a:r>
              <a:rPr lang="en-US" sz="2800" err="1">
                <a:latin typeface="Calibri" panose="020F0502020204030204" pitchFamily="34" charset="0"/>
              </a:rPr>
              <a:t>quản</a:t>
            </a:r>
            <a:r>
              <a:rPr lang="en-US" sz="2800">
                <a:latin typeface="Calibri" panose="020F0502020204030204" pitchFamily="34" charset="0"/>
              </a:rPr>
              <a:t> bụng</a:t>
            </a:r>
            <a:endParaRPr lang="en-US" sz="2800" dirty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r>
              <a:rPr lang="en-US" sz="2800">
                <a:latin typeface="Calibri" panose="020F0502020204030204" pitchFamily="34" charset="0"/>
              </a:rPr>
              <a:t>tâm </a:t>
            </a:r>
            <a:r>
              <a:rPr lang="en-US" sz="2800" dirty="0" err="1">
                <a:latin typeface="Calibri" panose="020F0502020204030204" pitchFamily="34" charset="0"/>
              </a:rPr>
              <a:t>vị</a:t>
            </a:r>
            <a:endParaRPr lang="en-US" sz="2800" dirty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r>
              <a:rPr lang="en-US" sz="2800">
                <a:latin typeface="Calibri" panose="020F0502020204030204" pitchFamily="34" charset="0"/>
              </a:rPr>
              <a:t>bờ </a:t>
            </a:r>
            <a:r>
              <a:rPr lang="en-US" sz="2800" dirty="0">
                <a:latin typeface="Calibri" panose="020F0502020204030204" pitchFamily="34" charset="0"/>
              </a:rPr>
              <a:t>cong </a:t>
            </a:r>
            <a:r>
              <a:rPr lang="en-US" sz="2800" dirty="0" err="1">
                <a:latin typeface="Calibri" panose="020F0502020204030204" pitchFamily="34" charset="0"/>
              </a:rPr>
              <a:t>nhỏ</a:t>
            </a:r>
            <a:endParaRPr lang="en-US" sz="2800" dirty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r>
              <a:rPr lang="en-US" sz="2800">
                <a:latin typeface="Calibri" panose="020F0502020204030204" pitchFamily="34" charset="0"/>
              </a:rPr>
              <a:t>hang </a:t>
            </a:r>
            <a:r>
              <a:rPr lang="en-US" sz="2800" dirty="0" err="1">
                <a:latin typeface="Calibri" panose="020F0502020204030204" pitchFamily="34" charset="0"/>
              </a:rPr>
              <a:t>vị</a:t>
            </a:r>
            <a:endParaRPr lang="en-US" sz="2800" dirty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r>
              <a:rPr lang="en-US" sz="2800">
                <a:latin typeface="Calibri" panose="020F0502020204030204" pitchFamily="34" charset="0"/>
              </a:rPr>
              <a:t>môn </a:t>
            </a:r>
            <a:r>
              <a:rPr lang="en-US" sz="2800" dirty="0" err="1">
                <a:latin typeface="Calibri" panose="020F0502020204030204" pitchFamily="34" charset="0"/>
              </a:rPr>
              <a:t>vị</a:t>
            </a:r>
            <a:endParaRPr lang="en-US" sz="2800" dirty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r>
              <a:rPr lang="en-US" sz="2800">
                <a:latin typeface="Calibri" panose="020F0502020204030204" pitchFamily="34" charset="0"/>
              </a:rPr>
              <a:t>phình vị</a:t>
            </a:r>
            <a:r>
              <a:rPr lang="vi-VN" sz="2800">
                <a:latin typeface="Calibri" panose="020F0502020204030204" pitchFamily="34" charset="0"/>
              </a:rPr>
              <a:t> [đáy vị]</a:t>
            </a:r>
            <a:endParaRPr lang="en-US" sz="2800" dirty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r>
              <a:rPr lang="en-US" sz="2800">
                <a:latin typeface="Calibri" panose="020F0502020204030204" pitchFamily="34" charset="0"/>
              </a:rPr>
              <a:t>bờ </a:t>
            </a:r>
            <a:r>
              <a:rPr lang="en-US" sz="2800" dirty="0">
                <a:latin typeface="Calibri" panose="020F0502020204030204" pitchFamily="34" charset="0"/>
              </a:rPr>
              <a:t>cong </a:t>
            </a:r>
            <a:r>
              <a:rPr lang="en-US" sz="2800" dirty="0" err="1">
                <a:latin typeface="Calibri" panose="020F0502020204030204" pitchFamily="34" charset="0"/>
              </a:rPr>
              <a:t>lớn</a:t>
            </a:r>
            <a:endParaRPr lang="en-US" sz="2800" dirty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r>
              <a:rPr lang="en-US" sz="2800">
                <a:latin typeface="Calibri" panose="020F0502020204030204" pitchFamily="34" charset="0"/>
              </a:rPr>
              <a:t>tá </a:t>
            </a:r>
            <a:r>
              <a:rPr lang="en-US" sz="2800" dirty="0" err="1">
                <a:latin typeface="Calibri" panose="020F0502020204030204" pitchFamily="34" charset="0"/>
              </a:rPr>
              <a:t>tràng</a:t>
            </a:r>
            <a:endParaRPr lang="en-US" sz="2800" dirty="0">
              <a:latin typeface="Calibri" panose="020F0502020204030204" pitchFamily="34" charset="0"/>
            </a:endParaRPr>
          </a:p>
        </p:txBody>
      </p:sp>
      <p:pic>
        <p:nvPicPr>
          <p:cNvPr id="6148" name="Picture 13" descr="Cover">
            <a:extLst>
              <a:ext uri="{FF2B5EF4-FFF2-40B4-BE49-F238E27FC236}">
                <a16:creationId xmlns:a16="http://schemas.microsoft.com/office/drawing/2014/main" id="{A57B50D4-BEFE-4A33-A2C9-DDA1858B9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566" y="2133600"/>
            <a:ext cx="5503811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93EB54-9A73-494F-AC66-5A89E2234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71" y="0"/>
            <a:ext cx="9150676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81E5B69-424C-4DD3-BA86-434048F402DB}"/>
              </a:ext>
            </a:extLst>
          </p:cNvPr>
          <p:cNvSpPr/>
          <p:nvPr/>
        </p:nvSpPr>
        <p:spPr>
          <a:xfrm>
            <a:off x="15095" y="4572000"/>
            <a:ext cx="4114800" cy="457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1660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25FCEE-5AC8-40A5-AF52-B4DDC5CB3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886"/>
            <a:ext cx="9144000" cy="689301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AFB3BB-5FC0-4DF4-AF61-F91A05ED2068}"/>
              </a:ext>
            </a:extLst>
          </p:cNvPr>
          <p:cNvSpPr/>
          <p:nvPr/>
        </p:nvSpPr>
        <p:spPr>
          <a:xfrm>
            <a:off x="2209800" y="4419600"/>
            <a:ext cx="838200" cy="457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3090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AutoShape 2" descr="data:image/jpeg;base64,/9j/4AAQSkZJRgABAQAAAQABAAD/2wCEAAkGBxETEhQTExQWFhUWGB8aGRgXGBgcGhYYGBgXGhcYFh4ZHSghHx8lGx0dITEhJikrLy4vGh8zODMsNyguLi0BCgoKDg0OGhAQGywlICYsNDAsLC0sLCwxNCwvLSwsLS8tLCwsLCwvLDcsNCwyNC8vLCwsLCwsLCwsLDAsLCwuLf/AABEIAMIBAwMBIgACEQEDEQH/xAAbAAACAwEBAQAAAAAAAAAAAAAABAMFBgIBB//EAEcQAAIBAgQEBAIGBgcHBAMAAAECEQADBBIhMQUTIkEGMlFhcZEUI0JSgaEzU2JygsEHFUOSsdHSFiSisuHw8YOTs8I0NWP/xAAZAQEBAQEBAQAAAAAAAAAAAAAAAQIDBAX/xAAxEQACAQIDBgQGAgMBAAAAAAAAAQIDERIh8AQTMUFRoSJhcdEUMoGRseFCUnLB8UP/2gAMAwEAAhEDEQA/APtdYzG+MLyPjQLSlcLm3W/15baOPrAnKBl4y5pgTFbFpjTf3qixQsA3rDpbHOHMuD6yLmZWXcDzZbJ09F071zRtkeJ8ZYdLt2zkum5bIUKvLPNZriWgqRc6TndR9Zk3nbWorfjrCF7duLga4SsFVGQ8+5h1zjNOt22w6Q0AS2Ua0lxHAYN1YqURrjSbgFxgpN1bzyHBVOtQzRlKk5pUma94RgcHZFpVyu6Zjm+sB6rl+91qAAYuc0qhBI1gbmrkTM7wnjlfo/0i9aIHLsPFtkmb9nmsPrGUdMHvJ7AnStbYvB1V18rAMPgRI/Ksq2CwBta27Yt2yqAzdEZcPCgR1QLDlSD2zA1Zrxe3bRQpTKIVQBcJENkC6iZEHp3hSYMVGVF3RVI/iBQYkHVF0DGTcErAHV8REj4V3i+NLbtc2UZZVemSSbmUoBMTIZT+PrpQpcUVWY3ifK8xWYBhc5MEwDoO8GPXKYmKiPHbf6y3IAMdc65ewWZ6lkbjMsxIoC4oqmfjtsCc6HQmALhOmbtl3IViB3CkiQK6u8bRc0ukrIjqBJUBiBmAnQzO0SdgSALeikcPiy4YqUIUlSeoAFd9xr8RpU+Dul0DEROoGu0nKdRIkQY7TFQE9J8Y4guHsXL7AsttSxCxJA7CdJpykeK2kuo1hkZ1uIQwBAhTpuTvrp8K3DDiWLhz9CPgK3vEmHS5ct3W5eTJ1NsxuqWUCO4gzNdHxLg8ufnplzZZ13gn0mIBM7QDVRhODWRcW81y7dfPmzPcw/VktPbydMCFVydNZ3MaUgfCWEAa1zLoMqSOZh5CgXFVSCNftEFpIIJBBmvUo7Nzb5fvXmZvI1L+IMIC4N5ByxLa6Aad9j5hoJ3HrTuExSXFD22DKdiPYwR8QdIrHX+A4VmctcuQyBCM9gKYW2VYsPMQArAEka7RoL3gthMNZ5a5mVWYszNZHUzEtmykKImIj0rlUjRUFgbv+vcqbvmXVFJf1gPT0Hnt7t5ftd+3rUdvi9thIgjLmkPbjLpBJzQBqN64GixopR8bBgrBjNBe2Okbt5tveo/6zWVWNXJCjMksQCxjq10BM7UA/RUHOf8AVt80/wBVHOf9W3zT/VQE9FQc5/1bfNP9VHOf9W3zT/VQE9FRW7jE6oV9yV/kTUtQBRRRQBRRRQBVJxb6GbrC+GzC2sn63LkPPA8vToOaSfsgkkgVd0njOGWbpl1kxB6mEgZhBgiRDsP4jVBWXsHgUzWyGj7Sg32BJykiFJDMREjU5d+k1Co4cViDE5RrdaSr3bYAKk5iS7woMkMDEARcX+F2nYsQZOsh3XWAMwysIbKAuYaxptpXCcFw4IItxDBgAzZQwbOGCzEz3jbTbShCut3MAqZBIQyw/SkNNoKSG11NtgMpMyRpJEy3rGBgXGMBvrAc9wal4zgA6NnuROhGaNhFM/1DhvuHyhYz3IgRGmaJ0Gu8qp7CpL/B7DqispIQQozPtKnqhurVVOs6igKl34cpUw0sQZ+uBU20uZWedVMW2idWInXepEtYFrBtkl7aNLGLg675YFOkAyeYV5Y1AYKQNKsL/BMO5lkk/vOAZDLJAaJAdoPadIqa1w20qlQuhZXOrGWTJlYkmdMi/L40BWpewLKHD9KKgktcUZV6reaSMwAbMC0+ae9Rxw9CzwVJjNIvDqJRQpH3/L0xmiNINPtwLDERy9IAjM8EBVQBhmgwqqNZ2ncmvW4LYMyrGd5uXNTpJPVvAjNvGm2lAL2sBg7juqg5lAzDNdXQh1UjUA6FwGGxnUGu/wDZzC6/V7yfPc3YZWI6tCVlZHZmGzGWcDwuzZLG2mUsADqx0BYjQmBqx29aau3AqljoAJPwFClf9CtqzW0Ecw8y7JYyNoOYmMxERtlD+lWdL4O2QCzedzJHp6L+A09zJ70xQBS1v9M/sifPNcn+VM0thfNe/fHy5dv+c0BQDw9giAovGMptwLlvqCWrdsiI3VUDGNiT2gCRcBhSW/3kszAiQ1rNN03GBXKm8XDEdgPckw3hRQsXLrtqNFCBYFu3bAIKkHS2N/WDO5ct+HbQMl7jaR1Mp3dHJnLO6KN9h+NCCa8EwyqGGIYKXMkvaIdiwJRiyEHqUGBqYgyJFSrw2yllxbvCCy3A7uhC5CrDWIiI1M+YH0pt+B22tLaZmYLME5J1tNajRQNEb0qM+HreYsLlwS5eBkgOzI2YSh+4ogyI7TrQFfY8PYZQqnENmXImj2xDKpChRBKkgnQGSNNQTM1rhOF1KXmJUZpXltAAsp9wgwLKiCDu3eIYHhu0CCHuCGDCCgiGd8oISYLO0/LausD4etW1uKHuNzBDFipMBVXSFHZRQEWJ4dh7txX5zSoGUKyZAbU6+UiRMke20TXWD4TYF1XW6WZG1E2oLhLywwVZBi45hY29AajfwxbOUB3VVTKCMuaTbWyTqpX9GsbbknSBTmF4Otu6LinRVYR6s9xnLH93MwHtcaZoBrD8QtOSFdSREiddQCCAdwQQQRoZrp8XbG7oOnNqw8v3t9veqY+GFyZRcaYVZ06QosrmWBmzZLS7kiZ0pzG8Dt3LiXGZxkywgK5OnNGhX0Y9/SgGjxGxE823GuudY0Env2GtdtjLQ0NxAQQurLozeUb7nsO9IJ4esgg9WkR5fsm0R9n/APkv5+0RL4Yshcua4RlZRqvSHF0NHTv9Yx1nWO2hAsxjrX31np0nUZzCSNxJ0E+tMVSL4cQOHD3NMujEEAK1loWAIk2l792q7oUKKKKgCiiigCiiigCiio+aM2XvEj3Gxj1jv6SPWgODeIfKdmHSfUjzKfeNR6jN6VPUWJs51iYO4I3VhsR/l32715hb2YaiGUww9D7exGoPoRQE1FFFAFFFFAFKXetwv2Uhm923Rfw8x/g9amxN7IpaJ9B6kmFUfEkD8a8wtnKsEyx1Y+rHc/DsB2AA7VQTUUUVAFLcP8pPq7//ACMB+QFM0tw39FbJ3Kgn4kSfzNAM0UUUAUUUUAVV4niDLiRakBTYZ9d86uqiD8CdKcxbkZVBguwE6aQCx302U1VeILWHRVu4gczKekm3YZlgFyVzp2CkwNdNjW4OKfiNwcU/EVeC8ak20zWizsqBSGAD3GFmZGvLWbq6knv6ayHxwmp5LERCw6yz8s3MsenSwzbbHvpBYGFt3WQWmCXF1cphyOWWtW1AXJItElentHl9PcNewSlrq27ssqr+iw+ilAqIkrADW1mBpCkGDpXqdTZ7vwd9a7el1dmu/B31rt2/jMq9ybRKqoUKpBPPzX1yBogqxtwG/wA9O8R42VA2ayZW5lKh5OTrPMELqDlP7Ovm3gxtnDKyrluqtpbd4G2tlVyqbrjMoUHLbKs+Ujd9ATNd37WG5t2y1ks3MnS1hiLz5LTE9SDqAvDVu067io6mzv8Ah3I6uz/07kg8VmQOTu7ATdtjoXPLNJGVjl0VoBkdW8IjxubdubtolgfssOq3mvDOAAdRyjptqCSNYcwpwt5wqoW5jC4Wa3hxJysyXWBTMZggMRO/bWl8ZiMGVOa0X+r5gDWcPBULce2T0GA0uRpILNIE6xVKHOHciq0OcO7O38WXM4i10sXVAWXqKXRbNwt9kCH0IMwNu6+B8clrethmcW0YkSFYsLRcjpMRnkASSAdBVngLWHvzbyRCglWt2MpFwi42XokjPBJgAt6kU6eAWCCCqwVCEcqxqixlU/V7CBA7QKqq0OcO+uRpVtn50++uWulhhL4uIlwbOoYag6MARqNDv2qWlkwpUAC4wAEAAWwABsAMm1MCvIzxntFFFQBRRRQBUWIsBxBkEGQRup7Ee/5GSDIJFF++EgtIXu3Zf3vQe+3rFS0Avh75JyPAcCdNmH3k9vUbgmO4J8xNsg8xBLAQR99fT4jUifUjSSakxFgOO4IMqw3U+o/y2IkHSo7OIM5LkB+xHleO6z+a7j3GpoJrN1WAZTIP/gg+hB0IOxFd0tcsMGL24BPmU+V+06bN2zQdNCDpAMSe9twfgp/MMRQDNFLfSHO1pv4igH5MT+VQ4rHMqmUKk6BjBQEmJYg6AbkmNo3igJV67k/Zt6D3ciCf4QY+LN6U1Udi0EUKO3c7k9yfcnUn1NSVAFFFFAL494tXCNwjH5KamRIAA7CPlUHEfJHqyKfgzqp/I0zQBRRRQBRRRQC1zW6o7KrE+xJUL+WeleO37SrbFy0Loe5kCkKeoo5EZ9OxH4mmsPrcut6ZU/urnn5uR+FMMoO4mqDJnj9hGuO2GVV1MqENx2VLV1yQNyJnc/o822oY/rTDa2/ovSXCAZbOVybrommbbMrHUafE1oWsId1U/ED2/wAh8q95a+g+QpchmMV4iwxTmNhizAAgMtskRbW5bkgnKDzIB7Et+M93jFhswaxnJuG2dLZzPzVtgHMf2UObbpAmQBV+bCadK6baDTbb5D5ChbCDUKo7bDaZj560Arw+3ZdLd5LarnVbgOVQwzLoSR3ysRv3PrUg4dY/VW+/2F+0Ibt3Gh9aZAjQV7UKQ2cLbUllRVJiSqgExoJI3gVNRRQBRRRQBRRRQBRRRQBSnIa3rb1X9WdB/wCmfs/u+X93U119MAMOCnu3lPwYaa+hg+1M1QRWMQrzG43U6MvxH89j2mur1pWEMJH+WxHoQdZ7Vxfw6tBO42YGGHwI7e2x71H9avpcH91/9JP90UB6LdxdmDDsHnMP4hv+In1JoNu6d3Cj9hdfm8j/AIRXn0i4drTA/tsgH/CWP5VDfRZHNPMY7WwOn+737dTkgGPLNAclsN3ug+5usYP96B+EVOLLATbbMPuuSwI/Zcyw/GR7DeuhiHj9E3wm3P8AzR+dLMbY1h7DbkxC/FyJtn0kmfcUIFi+E2kWxoynewff9j4aDcdPlsqrL7yAzlVMdN1dbbA/ZcTop9CY2hs0R1w7EQxtMII8oJmB92e4H2T3HurQBY0UUVCi2M3tr2NwT/CrOPzUUzS17W7bHoGb5ZV/+5pmgCiiigCiioMbdK23YbhSR8QDH50Bzw/VM33izfgzEr/wwKZrizaCqqjZQAPgBArugM34oxr2nDc1rai0xQKAebekBUOhnT7I3n2pJ/EmILIsIrK4Fxdd+bcQWySdCyhCPdh61ZcQx62bCXmzuX1jm3F3VrhCxImBAGgOgmkxxhubAtkp3y3rpdZeygB7ZwbhlO0eb14ujJyupa12O6rxUbOOtdyXw7x6/iHRSiKIYudycuQdEMQOp4M/dOgmAtgfE2IuMFVLbNOsZ4jLdYpv54tj++PTXoeIOjPyXgBSScS+WXLR1bR0kEmIaBBmaYxGMWw3LW2QgRGUc64rdXMzIF1BfpGVQeo5tRFN1LLxPVhvoZvCvLuVx8T4g9YCGEfQTkdwLLHKW1lAzA6x0P8Ah1b8T38xYKuUoLhViTChVnl5TGszud/nYYriRt3bqMhyq0I5v3VXRMOW5h1yibsAiZiIG9dcP4mLt1UyMgMzmvXcw6SVEDTMYMrMgCTU3Mv7Mu/h/RDfh7irX+aHC5rb5emY7wDJOsdtCO4FW9ZJ+PSOm20m2XB59wgEIzBSJBLDLDqPLI3qz4BxLmFkKwVVGPWzTnUE6NOTXQAmTvFdoxaVm7nGclKV0rF1RRRVMlTi+KXVdlSyXUaZg2579uxkfhRT3DT9Wp+9L/DOS8fnRVISyRvqPXv+P/Suga9qMr6af996FOyKW+h5f0bFPYap/dOw/dK1NzPXT37V2DQC3OuL5kze6EfMq0EfAFq9GOt9yV/eVl/5gKZooBU4lm0tqf3mBCj31gt8Bp7ipMPhws7lj5mO7fH/ACGg7VNRUAUUUUAs+CSSVlCdymk/vDyt/EDVRxHAX1WbcErqmUaofZSfL6qDB7Be+gpTimOWzae6xgKPzOijT1YgfjVuVRu7IzHEeKvjEt28OHt3FYNdY5kFlhmBQyAWadQsCYBMTVkMTi7fUWW+PtIECN7m2cxE/stv94VS+D+CW7a/SczPdvoC5YjQtDMNB97TWdu2taSvobmlF+HPJZ9fb6W5Hqdl4UslrVuHrmT4LFpecOhlRb0/iYggg6ggpBB1BBFP1jOHcHu4S9dvWLmdbhzNZfTNqSSrzowkxI12Y/aFni/F2GtqpaQ5YBrbdLoIJZmDbqADqJB0g968telgzWa1xOO6k/lRoK5dwASSABqSdAANyaqr3iTDAxbY3m+7ZHM19CV6V/iIqux/0nFKUcLh7RIkee6wBBgkdC7ds1RUKjV7ffIsaMv5ZevtxNHfxCIMzsqr6sQB8zVNi/EmCYqgxNmS6/bX7Jzmdf2Y/GqO94LsNct3DcvE28ujPmnIZHmBj0IECPStEbakZYGX0gR8q9Hw9NJZtv7e5pQp87v7L3LZGBAIIIOxGoPwrnEXMqM33VJ+Qmsjj8DiLBW5gMqmeuydLdwdoU6Kfhlmd9ILWP8AEyG3ymtst+59W1okSufpLg7OkmARuSBprHCtR3ccd8tcTDpNvwZmjwtvKiL91QPkAKloNFcDkFFFVHEfEFq23LQNevfq7epH752Qe5NbhCU3aKNQhKbtFFvRWPwGFxwa4/PW1zGLcvLzcpJJHU0AQCAQB9ka1ccK4lc5nIvhc5BKOgIW6B5hBJKsNCVk6GQd43uJqN39tZefHgdJUbLJp61wLiioHxlsGM0kbhQWYfEKCRS93iEadCe911H4hQST8CVrkcR+krtzmyiaodHftHdUPcnaRtrrIiocyN5ma7+yqHln206T/Gxpj61tAOUv4F/wAlV+Mt8KAjxHFraMVhzHdUJH4EfKip1u2rYyZlWOxYTrrJkzJ3k7zXtATE1FaxCPOR1aPusDHxijGIWtuo3KkD4kECvn3CuBY61h8lqzctXyLY5mbCKqZZzkm11usHZ8x2O4moc5zcXwufRDUcDcfl3/AM6xp4XxFmCzeyOgUl7yFUt8gq6OFMm6buucabajUVFw3h3EbfIEXcoW2pU3beVLaIReQgNq7N5GHlBXVYNW5jePobU3SCBIk7A7mN4j/KhsVETAkwOrc+g03iflWEThfEygZw5vAXCpN22cmfD5bSoZEMH0Zu5MyRtJf4diluIrtcYB7osszgsHfCjK2bXL180DMNCdNCKpN7LobY4vWIE7xm1j12rk4pvQD5n/ACrGcFt4pb2FW8GDrziSzBibOS2BmIZgJu5TGY7fgNTiUJRgpgkEA+hI0NaSRN5JolbFP6j8AP5zUL3m7sfnH+FZzwvwjEWXuG6dCIjNmzGfP/3qe+1TeKuHXbyILZmDqsxm9DPt6f5VU/De30PO603DFZ36Fw2u+vx1/wAa4KD0HyqDheHdLSI7ZmA1P/Xv6TTUV0TF2+JUW7n0R4OmGuNIPaxcY6g+iMdZ7Gex0vaXuWwwIIBBEEHYg9jVUHbBjWXww/F7EmAB3dJ0A8w7ToK9KqKSu+Ou/wCfU+pQrKqsL+b8/v8APrxva8dAdCAfiJrjDYhLih0YMp1DKZB+VSVTqAEaDaiiqvj3G0wwSUd2uGERBLMQJP8A4En23qpNuyBaUUjh3xd1VKWBZBAJOIbqBI2yW5n01ZdqkbhmOGov2CfQ2WC/MXCay5RWTa16GrLm0ta4jVK4/h6XcuaQyGUddHtt6of5bHuDS78QuWdMVa5Y/Wqc9r+IwCn8Qj3p3DYq3cBNt1cAwSrBgD6GDvWrcw045kVni9+1pftG6o2u2RJP79vzA/u5h8NqVw/iq6z3QMLedZ+qi2ySNQeY10gDUSPZvxNpRXKVKDadv3rysLw4uK7/AOiqxdnGYlWW7d+joQRksGX1+9cI/JR+NScB4Nawtrl29iczExLMYEmBGwA/CrBXBmCDBgx2Pofeva7YssK4dCSd9a9wqn8SiwVsrfMK10DRnU+S5mgoQw6M21ScZxVwq1nCkNiSBA3FsEiXuGCF6ZidyNAdqe4PwDLb/wB6cYm4RBLqpVQTmyIpG0x1HUwPQAcqssML3V+S1y+pLqLzIcFwa1y1bDsr2yOnMFJ3g9TIw0OkZZ3k07a+r0lrf71tMse7WgFH4kVY27aW1AAVEXYABVA/wFVON8W8PtSHxdkEbgOrEfELJrwxjKXBX9DzOw/aNxhK3LbD1CEj8rldfR3O91vgoVQfmCR+BrKP474U5JTPeb1t2Lhb8Gyg/nXDeL7P2cFxNx7WrxB/AvXX4ar/AFZMSNO13Cp0lrQI3DMuad+rMZJ9zXtZu345ygKvC+JgDYDCwB8AGr2r8NV6fgYkbKqzi2JxKWWuWrSu6MCLYaTcthhmykhYfLJA1EgCdZqzorzmjG/1nxUF1a0vTlHMWyxgjMLjInN61JCwA0gMSdQQJsTxLiEkCzABOZuUWhebbCsii51nlFiQCdR3iDacd4jdtNZVApzuAQRmLTctKQozLHQztOoGXX3RGO4gRBthZB1W2xOgmYZv4Y3nYESV0QqLHEOLDKWsQ1y9bLqVzJbtm1gxdCFX0hmvsJmSh12DR4fF8WXDqcma9ygX5ls63EsXmKhQ6gFrwRJGhzT3EaGxfxedOYoytBaEOhIt9Hn6Yl+ozOTbUAwNisaHJKKU5kQEOYW+ZeGac5k8tEOg1NzbtWkc2VvCeO4m/dxdmbYa0r5QoBNtxdupazHmHNKKrQQsEsOxhe1xHiYWOUGItCM1sgu/KtEFjnhS14vbKx0hc8xobS5xDGR+jAJ2BQn+zkf2gkm50QPKNSY1MN/HY7YWh+kIkKYCZkAIJbzBSzTGU5dD2OkYZXvjeJ8tnW0OZkzZWQwXWwrctRzOmbsrMn8d6b4xjMUl67yU5mS3aKW9uZne8t0gkgSsWjPYAj7VN4i/iVZYAyC2rOWH2swDicwjpJM6+WlbGOxbW0OVU6czu6nLGS6wM5xG1uT2zH8KYFL2P4iHuLyxlBUBxZZjpIdlQXBnBOUgBtAxnYilsbi+IK2IulWFtkK2VkDLdthOVKgkgXbnMU6mQbQ9Z1vD7rPbV2XKWGbKd1Daqra+YLAPvNMRVIcEV4/DUvqyXJy6HQkGQQRB/CpIp7BJCz6/9iszs4tM3RTUk1yKPjPg6xeH1bPh30M2iQpIEAugIBIHcQ3vXtvC45FVStm8QAM5uPbLEDdl5bQTvoa0dFaW0zSs8/U9qqO93n6lGvDcU/nuJaHpaGdvwe4I/wCCjhHh8WMRdvBiwdQBmJZxtmzMxJOokfvH0q8orlUqOdr8v+auHVlZrkFFFFYOZ4ROlZt/Cq2rjXsGRbdhDWmnlOJnSNUM7ESBJ01NaWiulOrKHyv1NRlZ3MhhfElkkrcmyysVbP5MwJBAuDpOxiSDGsU3i+IWuWxF60NDBLpExpqTFX9rDooYKqgMSzAADMzaszRuT3NU/H+FWMqXWy2xZcXCQFGYKfITpEmBNdPiHhs1n9v+dztvKbfNd/b/AGUWBxlljb+iWnuEMFzGFP6OYm4QSuTWR09OkxFT3b176SbWKdbFgWuYxtuV+1lh7zRA/dCme5FI4rxE97/8G0142s7XMURFkNBaFmDcGcAQNQhMTNWeB8F27pW9jrzY1z1KG6bKyNMlsabHvv6V5dg2R7HB0XJpJ3V/FJprh0WafTk+Zz36XBa15FOnGsOMUH4ZZuYkqhtstpMtqZzS95tBJMnQyQDPra3sNxi6M17EWMFbkdNlDduQSBDM2gMmJWthZtKihUUKo0CqAAB6ADQVDxLCi7ba2YhomRIIDAkEe4EV7IyhF+GP1eb9uxwlOUs5MzVv+j7BsQcTcv4pjqOdeYj+FVIEfOrjA8D4fZZVtWLCMQSIRMxCwGMxOkj50t/s7DEhkALBh0aoFvvei3B0zZsp+Fd8H4EbLI0ocuYABIgMlpdGJzEzb+0SYaJMCtym2s5MwXoYD0AH5VCmNtlzbDdYmRB+zkze2mdfnVJf8PFu9vS4X8hBuTzdLpnWOZI9xPeA1wrg5surZ8wVCsQe64dZksT/AGXck9W+mvPDHqW5c0VzNeVzBzRRRXI6hRRRQHhFLXFimq4uJIqpmZK5i+PeH793ErdRwF01JM243yjvNP8AibE3rdktZBJkAkCSq9zH/e9XTCvIrWFZ25nkdFLFbJsqPDmIvXLCteENJgkQWXsxHaas4qSKIrSyRqMbJIjikOO2S2HuxmzBSy5S05gCVjLqde3erOK4uWg28/gzD/lIqSSlFpmkrO5lcRi79k8q20KiK0kG4w5jIoUySxOYuQJkxHarXg3EsY99EuWyLTISCbbLoM0MTEKx06CRE7VDiLYGIZEtM0i0zkc0nVrkMzaqcvLAAOvXOkayYG7iTaBe3eznJJlxE3CG6SQfLG0xvpXndJ4r4n6HePAg4Bh8TzbCvzRbAN4ls/mym1ymnbUhwvsdK54jxjiCXLgRGYK+h5Lxl6sqggSZIEkAx6iRUuFx2KyqGsXpLxJN7ylmgmCMvptplzHR1qbieKxCXLi27dxgmoP+8EOOQ7Bcwbc3cqyAQB6kkDKoWjZSZrERpj8ez5BIOdpmwcigC6yqHJhgwVBm7F9zIAQTGY+4EZ1uTAGUJcUMy3rBloAy6FtdoU671bLi7ucobd0ZWgvGJKnrvKMsHYqiNmkhc+vaYcNjcSVtA2bpcrLk/SEWRbR4GZoBZsy7mCBPpR0G/wCTFxdOLcQKzkaVBLfUMMzBUJtgbwGJUMPNBjaaZ4rxjE2bt8/2VtQ4m2QpUG3mXOdMxBaInbtBBteEBrloNcW4jSdC95dB3ys0imb3DrbiHDMJBhnciQZBgt2OtHSdrKTLcy93G4+cj55XlOWSy0DqtcwSvm3Y5RMhTtBB8TivEiD0FWUtP1LEGMkLtsJ3BMwfjWt+iL6v/wC5c/1VQ+KOMJhglu2ty7ibulmyty5LH7zdWiDufY+5Fjs0pytGTI5WOsX4nTDYdXxOY3mZlS0qnmXmV2Vcie4AM7aj1FU9jgeJ4hdz8R6LKQy4NGOUMdV57DzMBDEdsy7airDw74R5b/ScU7XsY41fO4W0P1doToBtO512k1pLVoKIHrOpJJJ3JJ1Ne+NqStDN9fb34nKUrndi0iKERQqqICqAFA9ABoBVbZxFrCWxbu3FRA5W1J+wdUX+GcnwUetWU1n/ABX4Vs44W+YzKUO47g7j/rXCq5qN4K7OmzqlKolVbUebRow4Oor3NS2GtBEVF2UAD4AQKy3B/E2Ku4+7h3sZbS7N6RsSe81mVVQwqXFmqezyqqcocIq7vlkbLNRmqu4xxW3hrTXrphV9Nz7CuOBcZtYq0L1onKex3B7g1vHHFhvmY3U93vLeG9r+ZaZqM1RzRNaOVyTNRUc15QXJaK4vXQqszaBQSfgBJqq4T4kw19UIY2y5hEujI79IeUB8wykGVn3ggiuai2ro73Liiq4cewcBvpNiDmg81IOSc8a65YM+kVGPEeDzOvPtDIELEuoWLsm3DEwZjt6j1q4JdCXRa0Uj/XGGzMnPtZk8y8xZWCFOYTp1EDXuRXt/i+GTOHv2l5cZ8zqMmYSueTpI2mphl0LcZu25+NZjC+LsLcxH0dS0liquQMjMOwMzvIBiDGm4q8TjWFL5Bfsl/ui4mbbNtM+XX4VlsDwPhi4pbtvEozZ8yWRdtkB2kjKB1HZiB2j2r00I07S3t+GVuvn5HOa6HnjTxNewty3btKssucs4JBEkZVgjXuT2ketaHg2N59i1ey5eYgbL6SO3qPQ9xFQ4m/gMRy1d8PdzMeWGa22Z10YW5OpGxirULVqThu4xUbSXF9TKTuLJibZdrYdS6+ZQwLL8RuKmIrC8C8F4mzjFus65EZmzhjnuZgdCI3M9Un13rfKskfP5f9am0Qp05JQliVtIRTZV4x8Vbuk2wGTIsDJMvN0sJDAiegZjovprXbXsZlswEDMhNzoJVGLWoBXPMhS482pE+1XNFeW52MxhOLY14ItJl6pMOxUi7cVogwcgA6Jk9qkGNxwLdGbbLNsiTlYhYD6ScozEkLOuxNaOilwU9vE4rlksqh5SItscqsBnlQ8sVMjQj4aarNisetkOLatde4ZRgYtpkYqoyST1hVzftE7CtDRQGYs3uIo+oFxWc+ZSuVcy6LlndWbqbQcsDvUn07HTOQEFFgcll6/rcy/pCRJyLmOg3iDNaOubjhQSSAAJJOwA3JoQynFvE1/CLmv21bOgFtERgz32Iy2pLHsewJ0JgaAteEvDz2i2KxRFzGXh9Y3a2vazb9FGkxvHtVJwvGW795uLYolcPbblYNSrMYZspvZVBOZ20Gn+ANaaz4qwbuttbhzswULy7oOZgzAGV06VJM7CJia9MmqSwc+ft7+foTdzmsSTt6FwaU4jieXbe5lLZFJyjcx2FSYvGW7aG47qqAZixOgUd/hXrOvqPmO9cnmrIylZptZGb8GeJWxqOzWjbKNHeD8J7ioPG6cQItfQzHV1Rv7T7Vobly1aQt0qoMdI+0SABA7liBHqa6e6v3hvl3Hm9Pj7Vy3UpU8EpZ9Tv8TCG0b2nBW5Rea4BhS+Rc8Z4GaNpjWKkmq7iXFrNhDcu3AqKyqTvBdgigxJ8xj21nY00bgBiRJ2HrG8V3SsrHicru4Y7C27yNbuKGRtwaXw2DXD21SwoCJugGrDuR+0N/fUd5HdrG22DFXUhGKsZ0Vl8wPuK6s4lWzZTOVirezCDB/Ag/AipgjfFbM1vZ4cF3bjblcZt3QwBBkESCO4OxrrNVczcslv7NjLfsMftfuk7+h17saazVoxcnzUVBmr2guOXkzKyyRIIkaESIke9YW3/RonMW418kh8xVLfLQqChhVtsArFkDM2oJM5QQCN3cUkEAlSRuIke4kET8Qao+McAe89puc4CBAep1L5bqPcLC2VWXRWTbTOY00rnCpKPBnqauVNr+j9MhS5ez/UmypFpEKL9QEMpqSBZAJJkydVAAEVvwGmXKmJGdMoJNsPluZLwYsGcnVL5IUmQcpk7VJZ8J40KqnGFgqqNTdm5H0POrnPMMLFxZ3i+3vmmTwniJJOJOxICteAVuVg0U9VxmIBsXG6i36X1mdb6fUlkQYjwSAcKlvqRcSb124xhigClbTADrzOiSZHl2pm74GtnFXMTzD13FuZCCQCr23YatEEosdII96jHhfF5s30syLwuwC+X3Ugk6HQxIP7UTmtPD3CsRhyVe8bwdizM5MiAAuUds2pI20qb2fUWRl8V/R5eSw9u1e5jOlmyrMotvZS0VAdGBOgUNKx1Zt9Ktb3gOyXDB8vWGACCQFvWLuUGZ2tBZ9CPTXjhnhfFcxbl6+4UXS5th7hzAHF5Mx5hH9raOUaRZAI2CxJ4LxEAtijzBbdA83ZXmWrSNcUs5IZmtliJgZzGok6dab5ixxw7+jpbBslMQ02roecmrKBaAtzn7i2Ad110VSBG1ispc8K4kwBi2gWmTzNPWLkajTpLLBjZBIMVLw/gGLtXEu/STdy2woQkhG3GvqIIbMI1XaIAzKcp/MyWsaJr6BgpZcx2WRJkMRA32Vj/CfQ1NaGp+X8/wCdZXxR4dv3WvXrFwq5tZVVSVZmXD462gzSAOvEIwJ2Nufhxa8MYqUP0kqFZmyhrumYZSoJcsQYzbggk6kRGCo2NFZPhfhjE23w7Pi3ZbUys+aWY9WgDSCAdFAyiBWsqGgoooqAKKKKAKyPj2893kcPtEh8W0ORumHTW634jTXfUVrqyPhMfScfjsYdVtsMLZ9ltw10j4ud/jXo2dWbm+X55e/0My4WLDxFwdbmFXC2hkCG2VGS6Vy2mVgs24OwiQZ9wazbeCFaS5VWYnqWzeJUHDtZUBrksYch9Sdfwra8fw7XLJVbvKk6vmKkCDsRtrB77HbcVOM4NckO98KZIDs7jzXUuDQtlBhAgAHv7DlKCk7s6U9pqU44YuyMw3gRjbyFkJKMsth7p5XVddBY0GUE3Bm0+yIFNjwgDdLPlNs3A7ILF36z6zOVuSIYL5EEeWQd60uI4Q7WuWl91KsxDB3LLmtOqhpaWh2DwxI0HtS1rgd3Q/SLhKn9Y5jqZgpiFMSBquwE0VOPQstsrPjL8FNgeANYsXLY1nE2byKll10tXrVxgSw1LZDuTHqaXu+FjlVOZbAW7nBGEcOwDBlZ2zZmuSDLaAz5dKuLvA77Lk+kdQgg5nJRgqDOAW1JYZobRc2ncmO74cvannkNy2QMSSyzcziGEGBtsNq2kkrI81SpKcnKTzZmcD4Ve4bq3xcs2pAhLQD3wq4lAzkFwZW9JZgGYicqwJub/Bma5hbrXSz2LYVibF3qZftrDDLmPmGsjSrC3gb63kZGL2wSwJuNlyNzcqRmOaMymSPs77Crg1pI4tmUv8Fc27lsNbh75vw2EuFWcsjRcXMMwkN6HyfdOay4Hb5XOzBuu4CALbAZUs2bQMAECeWTHYEDtVpccCJIE6CTufQV7NWxnEcHFL6P/wC2/wDpqPB3CCUhsoEqSrCB9w5hrHY+m+0mctXiuDqDPw9tD+dWxLkuaio81FBcuaKKK8p7yn47g71xrPKJADgt1EAAXbTljlZSehXWNZz66TSK+Hb8Q18sNZDFiDpoNx9rWfmGMFdNRVuClwvB7iMh5pYCMwJuatFuW82pOVhB0Gf2gxngd0OXW+08zPBa4QRzLz5IzQAQ1tdBtbGmwq+opcGebgmIIM35J7zdE/V5I0fQK/1g7k6aak8XuAYgnTEEDmF9SxJBZCVOsQVVljtm3IlTpKKXBS4jhDl1cXGhLaqFUkSyMGnzAGRKwdNaUs8Dv8tBcusci+VGYMzZLoicwGjOsTp9Wp9I0tFLgU4bZdbSC42a5EuRMF26nyzsuYmB2ECmLW3z/wATXRrm33+J/wAZoDuiiioAooooAooooBTi2MFmxdun+zts/wDdUn+VVX9HGDNrh2GB8zrzWPcm6S+v4ED8Ki/pJv5OGYs+tvL/AH2VP51oeGWQlm0g2VFX5KBXpjlR9X+F+zEuJBxvh30i01rNlmdYndSNpHrSPGuDvftgXLwWCSSEhAMlxZAzyNH1liDEEQSKe43w837RthgsnUlQwOh0gkd4M+1VVzwvOb6wHMSWzJIJL3Wz+cdYDhQ3YJ8I5mRjiXAzddn5rKSemAZT9DOU5tyLbCY/tD7ykPDdwbXlVSSSq2mCnS+AAObov1uo75NxOk3E+APcvNdFxCGgFHtyuUcrzQwzxkMAx+kP4r3fDTyoF2RmJZmUl/LdAec2txS65W0yhBoYFUjOX8NE5it1RmMwts5Z5Qtzpc1ggMuukLvE05gsDyizBwVac374Z5aZidcp/cHwCVzwt0souKARA+r2AKEAjPBUZZy7ZnY9yKmscEZXd+bOdHU9Os3HLAzm2WYAEDWaphiKeG8qhFvADKAoymRFtUY24uAjMQWaN824PVXtjhSradRdttzGQ5sghsgXoIVgGXIsQCNJ3GlSDw2oYtnkyW8uzl7jh9/MA4WfRB8At/sxpBuA6a/V+c8soDd6+qDqNo1Heaphha8PnMH5xYcxbg6ZnI5eJzehCg7gKN4FR3uCXHuOWcKpJKkTmJK3QCeqOjOpXTTIB2DVKfDoJ6rmYRBBTzdKgZ5bUKRKiNMzes1bosKBMwAJ9YG9aMNlHc8PknW8QusoqkKQxYlQCxgeQRrohH2tHOE8M5M9QMjWFyic7tMSezBfgoqwopYzdns0VzNFUly/oooryH0gooooAooooAooooAooooArhN2+P8AIUUVQd0UUVAFFFFAFFFFAZD+lr/9Tiv/AE//AJ7VbK3sPhRRXq/8I/5P8ROb+Y9NcmiiuZDk1GaKKGWcNUTUUVTDImqNqKK0YZw1RmiiqYZzXhooqmQooooQ/9k=">
            <a:extLst>
              <a:ext uri="{FF2B5EF4-FFF2-40B4-BE49-F238E27FC236}">
                <a16:creationId xmlns:a16="http://schemas.microsoft.com/office/drawing/2014/main" id="{7C9CEF7C-A8B0-4042-AF1C-CE5FBA5F9D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0420" name="Picture 4" descr="http://upload.wikimedia.org/wikipedia/commons/9/9a/H_pylori_virulence_factors_en.png">
            <a:extLst>
              <a:ext uri="{FF2B5EF4-FFF2-40B4-BE49-F238E27FC236}">
                <a16:creationId xmlns:a16="http://schemas.microsoft.com/office/drawing/2014/main" id="{06F01CC1-F543-473F-8681-D55173347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">
  <a:themeElements>
    <a:clrScheme name="Stream 1">
      <a:dk1>
        <a:srgbClr val="000514"/>
      </a:dk1>
      <a:lt1>
        <a:srgbClr val="FFFFFF"/>
      </a:lt1>
      <a:dk2>
        <a:srgbClr val="003399"/>
      </a:dk2>
      <a:lt2>
        <a:srgbClr val="E5E5FF"/>
      </a:lt2>
      <a:accent1>
        <a:srgbClr val="0099CC"/>
      </a:accent1>
      <a:accent2>
        <a:srgbClr val="A886E0"/>
      </a:accent2>
      <a:accent3>
        <a:srgbClr val="AAADCA"/>
      </a:accent3>
      <a:accent4>
        <a:srgbClr val="DADADA"/>
      </a:accent4>
      <a:accent5>
        <a:srgbClr val="AACAE2"/>
      </a:accent5>
      <a:accent6>
        <a:srgbClr val="9879CB"/>
      </a:accent6>
      <a:hlink>
        <a:srgbClr val="FFCC00"/>
      </a:hlink>
      <a:folHlink>
        <a:srgbClr val="FFFFCC"/>
      </a:folHlink>
    </a:clrScheme>
    <a:fontScheme name="Stream">
      <a:majorFont>
        <a:latin typeface="Garamond"/>
        <a:ea typeface=""/>
        <a:cs typeface="Arial"/>
      </a:majorFont>
      <a:minorFont>
        <a:latin typeface="Garamond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42EFBC01186A48879B62A90CF08169" ma:contentTypeVersion="11" ma:contentTypeDescription="Create a new document." ma:contentTypeScope="" ma:versionID="c5ce8534d75088568d517f0f890023ae">
  <xsd:schema xmlns:xsd="http://www.w3.org/2001/XMLSchema" xmlns:xs="http://www.w3.org/2001/XMLSchema" xmlns:p="http://schemas.microsoft.com/office/2006/metadata/properties" xmlns:ns3="09928e7e-dbac-400b-a443-2585fc85852e" xmlns:ns4="d23e700c-9241-48f6-be34-ea6ad4a9a3cd" targetNamespace="http://schemas.microsoft.com/office/2006/metadata/properties" ma:root="true" ma:fieldsID="2c4bbcb72e48675733e7c4bb4c7e8ae2" ns3:_="" ns4:_="">
    <xsd:import namespace="09928e7e-dbac-400b-a443-2585fc85852e"/>
    <xsd:import namespace="d23e700c-9241-48f6-be34-ea6ad4a9a3c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928e7e-dbac-400b-a443-2585fc8585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3e700c-9241-48f6-be34-ea6ad4a9a3cd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885F1CD-2F2D-4BA3-9BC3-48C51D33060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BF29AD6-DC2E-4B04-84C3-AA4C6ACB9431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dcmitype/"/>
    <ds:schemaRef ds:uri="http://schemas.microsoft.com/office/infopath/2007/PartnerControls"/>
    <ds:schemaRef ds:uri="09928e7e-dbac-400b-a443-2585fc85852e"/>
    <ds:schemaRef ds:uri="http://schemas.openxmlformats.org/package/2006/metadata/core-properties"/>
    <ds:schemaRef ds:uri="d23e700c-9241-48f6-be34-ea6ad4a9a3cd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D196D68A-B451-4535-B8AF-64F94A6639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928e7e-dbac-400b-a443-2585fc85852e"/>
    <ds:schemaRef ds:uri="d23e700c-9241-48f6-be34-ea6ad4a9a3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3858</TotalTime>
  <Words>5135</Words>
  <Application>Microsoft Office PowerPoint</Application>
  <PresentationFormat>On-screen Show (4:3)</PresentationFormat>
  <Paragraphs>485</Paragraphs>
  <Slides>92</Slides>
  <Notes>8</Notes>
  <HiddenSlides>4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92</vt:i4>
      </vt:variant>
    </vt:vector>
  </HeadingPairs>
  <TitlesOfParts>
    <vt:vector size="96" baseType="lpstr">
      <vt:lpstr>Stream</vt:lpstr>
      <vt:lpstr>Office Theme</vt:lpstr>
      <vt:lpstr>1_Office Theme</vt:lpstr>
      <vt:lpstr>2_Office Theme</vt:lpstr>
      <vt:lpstr>ĐiỀU TRỊ UNG THƯ DẠ DÀY</vt:lpstr>
      <vt:lpstr>Mục tiêu</vt:lpstr>
      <vt:lpstr>PowerPoint Presentation</vt:lpstr>
      <vt:lpstr>PowerPoint Presentation</vt:lpstr>
      <vt:lpstr>Nam</vt:lpstr>
      <vt:lpstr>Nữ</vt:lpstr>
      <vt:lpstr>Yếu tố nguy cơ</vt:lpstr>
      <vt:lpstr>Yếu tố bảo vệ</vt:lpstr>
      <vt:lpstr>Nhắc lại giải phẫu</vt:lpstr>
      <vt:lpstr>Nhắc lại giải phẫu</vt:lpstr>
      <vt:lpstr>Nhắc lại giải phẫu</vt:lpstr>
      <vt:lpstr>Mạch máu</vt:lpstr>
      <vt:lpstr>Hạch bạch huyết</vt:lpstr>
      <vt:lpstr>PowerPoint Presentation</vt:lpstr>
      <vt:lpstr>PowerPoint Presentation</vt:lpstr>
      <vt:lpstr>PowerPoint Presentation</vt:lpstr>
      <vt:lpstr>PowerPoint Presentation</vt:lpstr>
      <vt:lpstr>Lauren</vt:lpstr>
      <vt:lpstr>PowerPoint Presentation</vt:lpstr>
      <vt:lpstr>Đại thể</vt:lpstr>
      <vt:lpstr>TNM</vt:lpstr>
      <vt:lpstr>T</vt:lpstr>
      <vt:lpstr>T</vt:lpstr>
      <vt:lpstr>T</vt:lpstr>
      <vt:lpstr>TNM</vt:lpstr>
      <vt:lpstr>N</vt:lpstr>
      <vt:lpstr>N</vt:lpstr>
      <vt:lpstr>N</vt:lpstr>
      <vt:lpstr>TNM</vt:lpstr>
      <vt:lpstr>M</vt:lpstr>
      <vt:lpstr>Giai đoạn</vt:lpstr>
      <vt:lpstr>PowerPoint Presentation</vt:lpstr>
      <vt:lpstr>CHẨN ĐÓAN</vt:lpstr>
      <vt:lpstr>Nội soi</vt:lpstr>
      <vt:lpstr>X quang cản quang</vt:lpstr>
      <vt:lpstr>CT scan</vt:lpstr>
      <vt:lpstr>PET-CT</vt:lpstr>
      <vt:lpstr>Siêu âm qua nội soi</vt:lpstr>
      <vt:lpstr>Tumor markers</vt:lpstr>
      <vt:lpstr>Liệu pháp nhắm trúng đích</vt:lpstr>
      <vt:lpstr>Biến chứng </vt:lpstr>
      <vt:lpstr>PowerPoint Presentation</vt:lpstr>
      <vt:lpstr>Ung thư dạ dày giai đoạn sớm</vt:lpstr>
      <vt:lpstr>Điều trị ung thư dạ dày giai đoạn sớm</vt:lpstr>
      <vt:lpstr>EMR (Endoscopic Muscosal Resection)</vt:lpstr>
      <vt:lpstr>ESD (Endoscopic Submuscosal Dissection)</vt:lpstr>
      <vt:lpstr>K sớm</vt:lpstr>
      <vt:lpstr>Loét vậy thường vô cơ rồi</vt:lpstr>
      <vt:lpstr>Nhuộm màu điện tử thấy mạch máu tập trung về 1 chỗ</vt:lpstr>
      <vt:lpstr>PowerPoint Presentation</vt:lpstr>
      <vt:lpstr>Nguyên tắc điều trị</vt:lpstr>
      <vt:lpstr>Nguyên tắc phẫu thuật</vt:lpstr>
      <vt:lpstr>Định nghĩa phẫu thuật</vt:lpstr>
      <vt:lpstr>Đánh giá trước mổ</vt:lpstr>
      <vt:lpstr>Các phương pháp phẫu thuật</vt:lpstr>
      <vt:lpstr>Các phương pháp nạo hạch (quan niệm cũ) Khỏi nhớ</vt:lpstr>
      <vt:lpstr>                                                                                                     </vt:lpstr>
      <vt:lpstr>Chỉ định nạo hạch - Phải nhớ</vt:lpstr>
      <vt:lpstr>Cắt bán phần dưới dạ dày, nạo hạch D2</vt:lpstr>
      <vt:lpstr>Cắt toàn bộ dạ dày, nạo hạch D2</vt:lpstr>
      <vt:lpstr>Cắt dạ dày làm sạch</vt:lpstr>
      <vt:lpstr>Nối vị tràng</vt:lpstr>
      <vt:lpstr>Mở hỗng tràng nuôi ăn</vt:lpstr>
      <vt:lpstr>Lấy hết hạch và mô mỡ quanh mạch máu =&gt;xong nhìn mạch máu trơ ra</vt:lpstr>
      <vt:lpstr>PowerPoint Presentation</vt:lpstr>
      <vt:lpstr>Thời xưa nạo hạch rốn lách biến chứng phải cắt lách, rò tụy, chảy máu</vt:lpstr>
      <vt:lpstr>PowerPoint Presentation</vt:lpstr>
      <vt:lpstr>PowerPoint Presentation</vt:lpstr>
      <vt:lpstr>PowerPoint Presentation</vt:lpstr>
      <vt:lpstr>PowerPoint Presentation</vt:lpstr>
      <vt:lpstr>Billroth I – các biến thể (nối thẳng DD - TT)</vt:lpstr>
      <vt:lpstr>Billroth I – các biến thể</vt:lpstr>
      <vt:lpstr>Billroth II – các biến thể (Kéo quai hỗng tràng lên nối dạ dày (chỗ nối-treizt 20cm)</vt:lpstr>
      <vt:lpstr>Billroth II – các biến thể</vt:lpstr>
      <vt:lpstr>Billroth II Roux en Y – các biến thể (Đưa 1 quái độc lập ra nối)</vt:lpstr>
      <vt:lpstr>Tái lập lưu thông ruột sau cắt toàn bộ dạ dày: Thi lâm sàng: sau khi cắt toàn bộ thì có nhiều cách nối nhưng lâm sàng thường nối roux en y</vt:lpstr>
      <vt:lpstr>Tái lập lưu thông ruột sau cắt toàn bộ dạ dày</vt:lpstr>
      <vt:lpstr>Biến chứng cắt dạ dày</vt:lpstr>
      <vt:lpstr>Các biến chứng</vt:lpstr>
      <vt:lpstr>Biến chứng sớm (Kỹ thì học tỷ lệ)</vt:lpstr>
      <vt:lpstr>Hội chứng dumping</vt:lpstr>
      <vt:lpstr>Hội chứng dumping</vt:lpstr>
      <vt:lpstr>Hội chứng quai đến</vt:lpstr>
      <vt:lpstr>Hội chứng quai đi</vt:lpstr>
      <vt:lpstr>Viêm dạ dày do trào ngược dịch mật</vt:lpstr>
      <vt:lpstr>ROUX SYNDROME</vt:lpstr>
      <vt:lpstr>Các rối loạn về chuyển hoá aka RL dinh dưỡng sau mổ cắt dạ dày</vt:lpstr>
      <vt:lpstr>Các điểm cần lưu ý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Gastric Cancer Y6</dc:title>
  <dc:creator>Thắng Trần Mạnh</dc:creator>
  <cp:lastModifiedBy>Theo</cp:lastModifiedBy>
  <cp:revision>119</cp:revision>
  <dcterms:created xsi:type="dcterms:W3CDTF">2011-12-02T14:48:44Z</dcterms:created>
  <dcterms:modified xsi:type="dcterms:W3CDTF">2020-12-05T03:57:12Z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0x010100E542EFBC01186A48879B62A90CF08169</vt:lpwstr>
  </property>
</Properties>
</file>